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5" r:id="rId3"/>
    <p:sldId id="344" r:id="rId4"/>
    <p:sldId id="257" r:id="rId5"/>
    <p:sldId id="258" r:id="rId6"/>
    <p:sldId id="259" r:id="rId7"/>
    <p:sldId id="307" r:id="rId8"/>
    <p:sldId id="260" r:id="rId9"/>
    <p:sldId id="261" r:id="rId10"/>
    <p:sldId id="264" r:id="rId11"/>
    <p:sldId id="263" r:id="rId12"/>
    <p:sldId id="265" r:id="rId13"/>
    <p:sldId id="271" r:id="rId14"/>
    <p:sldId id="273" r:id="rId15"/>
    <p:sldId id="283" r:id="rId16"/>
    <p:sldId id="276" r:id="rId17"/>
    <p:sldId id="352" r:id="rId18"/>
    <p:sldId id="278" r:id="rId19"/>
    <p:sldId id="280" r:id="rId20"/>
    <p:sldId id="281" r:id="rId21"/>
    <p:sldId id="282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266" r:id="rId44"/>
    <p:sldId id="267" r:id="rId45"/>
    <p:sldId id="269" r:id="rId46"/>
    <p:sldId id="270" r:id="rId47"/>
    <p:sldId id="305" r:id="rId48"/>
    <p:sldId id="306" r:id="rId49"/>
    <p:sldId id="308" r:id="rId50"/>
    <p:sldId id="316" r:id="rId51"/>
    <p:sldId id="312" r:id="rId52"/>
    <p:sldId id="313" r:id="rId53"/>
    <p:sldId id="314" r:id="rId54"/>
    <p:sldId id="311" r:id="rId55"/>
    <p:sldId id="310" r:id="rId56"/>
    <p:sldId id="309" r:id="rId57"/>
    <p:sldId id="315" r:id="rId58"/>
    <p:sldId id="317" r:id="rId59"/>
    <p:sldId id="319" r:id="rId60"/>
    <p:sldId id="318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  <p:sldId id="329" r:id="rId71"/>
    <p:sldId id="330" r:id="rId72"/>
    <p:sldId id="334" r:id="rId73"/>
    <p:sldId id="331" r:id="rId74"/>
    <p:sldId id="333" r:id="rId75"/>
    <p:sldId id="346" r:id="rId76"/>
    <p:sldId id="347" r:id="rId77"/>
    <p:sldId id="349" r:id="rId78"/>
    <p:sldId id="350" r:id="rId79"/>
    <p:sldId id="348" r:id="rId80"/>
    <p:sldId id="351" r:id="rId81"/>
    <p:sldId id="335" r:id="rId82"/>
    <p:sldId id="336" r:id="rId83"/>
    <p:sldId id="337" r:id="rId84"/>
    <p:sldId id="340" r:id="rId85"/>
    <p:sldId id="342" r:id="rId86"/>
    <p:sldId id="338" r:id="rId87"/>
    <p:sldId id="339" r:id="rId88"/>
    <p:sldId id="341" r:id="rId89"/>
    <p:sldId id="343" r:id="rId90"/>
  </p:sldIdLst>
  <p:sldSz cx="12192000" cy="6858000"/>
  <p:notesSz cx="6381750" cy="117109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Обложка" id="{62AD5029-05D0-4A23-B24D-4559A4F810E4}">
          <p14:sldIdLst>
            <p14:sldId id="256"/>
          </p14:sldIdLst>
        </p14:section>
        <p14:section name="о компании" id="{EDE63F43-57E6-4934-9A77-195A273D65C2}">
          <p14:sldIdLst>
            <p14:sldId id="345"/>
          </p14:sldIdLst>
        </p14:section>
        <p14:section name="клиенты" id="{744209A2-F787-49D8-B417-E9AA8643413E}">
          <p14:sldIdLst>
            <p14:sldId id="344"/>
          </p14:sldIdLst>
        </p14:section>
        <p14:section name="Брошюры" id="{CB90E14E-EFF0-49D7-BD3C-2DB9AE7B0FD4}">
          <p14:sldIdLst>
            <p14:sldId id="257"/>
            <p14:sldId id="258"/>
            <p14:sldId id="259"/>
            <p14:sldId id="307"/>
            <p14:sldId id="260"/>
            <p14:sldId id="261"/>
            <p14:sldId id="264"/>
            <p14:sldId id="263"/>
            <p14:sldId id="265"/>
            <p14:sldId id="271"/>
          </p14:sldIdLst>
        </p14:section>
        <p14:section name="Календари" id="{9C4316F2-5026-4B7E-85A4-84E0BCD05E8C}">
          <p14:sldIdLst>
            <p14:sldId id="273"/>
            <p14:sldId id="283"/>
            <p14:sldId id="276"/>
            <p14:sldId id="352"/>
            <p14:sldId id="278"/>
            <p14:sldId id="280"/>
            <p14:sldId id="281"/>
            <p14:sldId id="282"/>
            <p14:sldId id="284"/>
            <p14:sldId id="285"/>
            <p14:sldId id="286"/>
            <p14:sldId id="287"/>
            <p14:sldId id="288"/>
            <p14:sldId id="289"/>
            <p14:sldId id="290"/>
          </p14:sldIdLst>
        </p14:section>
        <p14:section name="Фирменный стиль" id="{A608E09E-1E87-4163-83AF-DECFA03F4DFF}">
          <p14:sldIdLst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</p14:sldIdLst>
        </p14:section>
        <p14:section name="Каталоги" id="{82527E10-0BC3-442D-8740-B0D627DCE3A2}">
          <p14:sldIdLst>
            <p14:sldId id="301"/>
            <p14:sldId id="302"/>
            <p14:sldId id="303"/>
            <p14:sldId id="304"/>
            <p14:sldId id="266"/>
            <p14:sldId id="267"/>
            <p14:sldId id="269"/>
            <p14:sldId id="270"/>
            <p14:sldId id="305"/>
            <p14:sldId id="306"/>
          </p14:sldIdLst>
        </p14:section>
        <p14:section name="Сувениры" id="{98408DB7-A272-485B-983F-9526653372FA}">
          <p14:sldIdLst>
            <p14:sldId id="308"/>
            <p14:sldId id="316"/>
            <p14:sldId id="312"/>
            <p14:sldId id="313"/>
            <p14:sldId id="314"/>
            <p14:sldId id="311"/>
            <p14:sldId id="310"/>
            <p14:sldId id="309"/>
            <p14:sldId id="315"/>
            <p14:sldId id="317"/>
            <p14:sldId id="319"/>
            <p14:sldId id="318"/>
          </p14:sldIdLst>
        </p14:section>
        <p14:section name="Годовые отчеты" id="{E254BCF5-A553-488E-94B7-08ED9BBD113B}">
          <p14:sldIdLst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</p14:sldIdLst>
        </p14:section>
        <p14:section name="Открытки" id="{8BBF9284-ECE0-437A-8216-05741B7BB240}">
          <p14:sldIdLst>
            <p14:sldId id="328"/>
            <p14:sldId id="329"/>
            <p14:sldId id="330"/>
            <p14:sldId id="334"/>
            <p14:sldId id="331"/>
            <p14:sldId id="333"/>
          </p14:sldIdLst>
        </p14:section>
        <p14:section name="Реклама" id="{975809FC-E94C-4383-81B5-3511BD876CB3}">
          <p14:sldIdLst>
            <p14:sldId id="346"/>
            <p14:sldId id="347"/>
            <p14:sldId id="349"/>
            <p14:sldId id="350"/>
            <p14:sldId id="348"/>
            <p14:sldId id="351"/>
          </p14:sldIdLst>
        </p14:section>
        <p14:section name="PowerPoint" id="{B6B6FD34-1F7D-449D-A299-10133DA1472B}">
          <p14:sldIdLst>
            <p14:sldId id="335"/>
            <p14:sldId id="336"/>
            <p14:sldId id="337"/>
            <p14:sldId id="340"/>
            <p14:sldId id="342"/>
            <p14:sldId id="338"/>
            <p14:sldId id="339"/>
            <p14:sldId id="341"/>
          </p14:sldIdLst>
        </p14:section>
        <p14:section name="контакты" id="{8E9FA0EE-1375-4A26-8125-BDF19D04FB0D}">
          <p14:sldIdLst>
            <p14:sldId id="34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6713" autoAdjust="0"/>
  </p:normalViewPr>
  <p:slideViewPr>
    <p:cSldViewPr snapToGrid="0" showGuides="1">
      <p:cViewPr varScale="1">
        <p:scale>
          <a:sx n="88" d="100"/>
          <a:sy n="88" d="100"/>
        </p:scale>
        <p:origin x="82" y="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39.xml"/><Relationship Id="rId13" Type="http://schemas.openxmlformats.org/officeDocument/2006/relationships/slide" Target="../slides/slide81.xml"/><Relationship Id="rId3" Type="http://schemas.openxmlformats.org/officeDocument/2006/relationships/slide" Target="../slides/slide3.xml"/><Relationship Id="rId7" Type="http://schemas.openxmlformats.org/officeDocument/2006/relationships/slide" Target="../slides/slide29.xml"/><Relationship Id="rId12" Type="http://schemas.openxmlformats.org/officeDocument/2006/relationships/slide" Target="../slides/slide75.xml"/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Relationship Id="rId6" Type="http://schemas.openxmlformats.org/officeDocument/2006/relationships/slide" Target="../slides/slide14.xml"/><Relationship Id="rId11" Type="http://schemas.openxmlformats.org/officeDocument/2006/relationships/slide" Target="../slides/slide69.xml"/><Relationship Id="rId5" Type="http://schemas.openxmlformats.org/officeDocument/2006/relationships/slide" Target="../slides/slide4.xml"/><Relationship Id="rId10" Type="http://schemas.openxmlformats.org/officeDocument/2006/relationships/slide" Target="../slides/slide61.xml"/><Relationship Id="rId4" Type="http://schemas.openxmlformats.org/officeDocument/2006/relationships/slide" Target="../slides/slide89.xml"/><Relationship Id="rId9" Type="http://schemas.openxmlformats.org/officeDocument/2006/relationships/slide" Target="../slides/slide49.xml"/><Relationship Id="rId1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9EE7CBF-01C3-4492-8AEC-2E0A8EF80F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445008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ts val="1200"/>
              </a:lnSpc>
              <a:buNone/>
              <a:defRPr sz="9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2" name="Прямоугольник 1">
            <a:hlinkClick r:id="rId2" action="ppaction://hlinksldjump"/>
            <a:extLst>
              <a:ext uri="{FF2B5EF4-FFF2-40B4-BE49-F238E27FC236}">
                <a16:creationId xmlns:a16="http://schemas.microsoft.com/office/drawing/2014/main" id="{39FB57DC-80E7-6912-C2E4-49FFE1A19D11}"/>
              </a:ext>
            </a:extLst>
          </p:cNvPr>
          <p:cNvSpPr/>
          <p:nvPr userDrawn="1"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3" action="ppaction://hlinksldjump"/>
            <a:extLst>
              <a:ext uri="{FF2B5EF4-FFF2-40B4-BE49-F238E27FC236}">
                <a16:creationId xmlns:a16="http://schemas.microsoft.com/office/drawing/2014/main" id="{637A60B6-4238-9410-F96C-171A1462433B}"/>
              </a:ext>
            </a:extLst>
          </p:cNvPr>
          <p:cNvSpPr/>
          <p:nvPr userDrawn="1"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AE93CFCF-A4C0-C165-8533-D9F1B21E6794}"/>
              </a:ext>
            </a:extLst>
          </p:cNvPr>
          <p:cNvSpPr/>
          <p:nvPr userDrawn="1"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5B4FE408-F21B-64BE-E5E1-DF881DE1E199}"/>
              </a:ext>
            </a:extLst>
          </p:cNvPr>
          <p:cNvSpPr/>
          <p:nvPr userDrawn="1"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3A8DE0B6-C9C1-E058-8369-CD59C90EC306}"/>
              </a:ext>
            </a:extLst>
          </p:cNvPr>
          <p:cNvSpPr/>
          <p:nvPr userDrawn="1"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0A3DEE08-5C6F-2949-8B6F-6048F194EFD7}"/>
              </a:ext>
            </a:extLst>
          </p:cNvPr>
          <p:cNvSpPr/>
          <p:nvPr userDrawn="1"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DEED5DCF-A380-B517-2112-504E9E8D741A}"/>
              </a:ext>
            </a:extLst>
          </p:cNvPr>
          <p:cNvSpPr/>
          <p:nvPr userDrawn="1"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391DCC01-179E-4437-48B8-FAD527E8C3E8}"/>
              </a:ext>
            </a:extLst>
          </p:cNvPr>
          <p:cNvSpPr/>
          <p:nvPr userDrawn="1"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D1515178-BCB7-81EE-42BA-0C43A676BBE5}"/>
              </a:ext>
            </a:extLst>
          </p:cNvPr>
          <p:cNvSpPr/>
          <p:nvPr userDrawn="1"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E1045913-A979-C428-D6CC-E572BA31365A}"/>
              </a:ext>
            </a:extLst>
          </p:cNvPr>
          <p:cNvSpPr/>
          <p:nvPr userDrawn="1"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5521A0D0-F7DA-DEAC-D87C-3B1E508CBC66}"/>
              </a:ext>
            </a:extLst>
          </p:cNvPr>
          <p:cNvSpPr/>
          <p:nvPr userDrawn="1"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hlinkClick r:id="rId13" action="ppaction://hlinksldjump"/>
            <a:extLst>
              <a:ext uri="{FF2B5EF4-FFF2-40B4-BE49-F238E27FC236}">
                <a16:creationId xmlns:a16="http://schemas.microsoft.com/office/drawing/2014/main" id="{3084E1C8-8E60-5D11-84A7-F03E7E4675FA}"/>
              </a:ext>
            </a:extLst>
          </p:cNvPr>
          <p:cNvSpPr/>
          <p:nvPr userDrawn="1"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807E169-0938-84B7-5C09-C262438E7B1A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1774488" y="6432663"/>
            <a:ext cx="67945" cy="117359"/>
          </a:xfrm>
          <a:prstGeom prst="rect">
            <a:avLst/>
          </a:prstGeom>
        </p:spPr>
      </p:pic>
      <p:pic>
        <p:nvPicPr>
          <p:cNvPr id="18" name="Рисунок 1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EE205FC-1B93-BD40-9F2D-A5D8ECE0334B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21714" y="6432664"/>
            <a:ext cx="67945" cy="117359"/>
          </a:xfrm>
          <a:prstGeom prst="rect">
            <a:avLst/>
          </a:prstGeom>
        </p:spPr>
      </p:pic>
      <p:sp>
        <p:nvSpPr>
          <p:cNvPr id="17" name="Подзаголовок 13">
            <a:extLst>
              <a:ext uri="{FF2B5EF4-FFF2-40B4-BE49-F238E27FC236}">
                <a16:creationId xmlns:a16="http://schemas.microsoft.com/office/drawing/2014/main" id="{379E66C7-D5F4-4C70-8AE0-B3E013839CB8}"/>
              </a:ext>
            </a:extLst>
          </p:cNvPr>
          <p:cNvSpPr txBox="1">
            <a:spLocks/>
          </p:cNvSpPr>
          <p:nvPr userDrawn="1"/>
        </p:nvSpPr>
        <p:spPr>
          <a:xfrm>
            <a:off x="695325" y="6400545"/>
            <a:ext cx="1187450" cy="350775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>
                <a:solidFill>
                  <a:schemeClr val="bg1">
                    <a:lumMod val="50000"/>
                  </a:schemeClr>
                </a:solidFill>
              </a:rPr>
              <a:t>Подробнее на сайте    </a:t>
            </a:r>
          </a:p>
        </p:txBody>
      </p:sp>
      <p:pic>
        <p:nvPicPr>
          <p:cNvPr id="19" name="Рисунок 1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0BB6A7F-3411-42A9-8ADE-B660845D0962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91335" y="6436473"/>
            <a:ext cx="67945" cy="117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9027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B8E8E4B-5A21-4841-9BEB-608BC30D8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6200" y="1280160"/>
            <a:ext cx="1673860" cy="18694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C929A1-19A4-44BE-9038-FD46C4DA5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5C90F4-B5F4-415D-9084-C73777A0B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D1FCA4-15E0-4D5A-8A1C-3A3C671E3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1090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1564A-0BD6-47C6-8A3A-EFCFC07D7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86CBE8-6D4A-49C8-84FE-C3DD6D96B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3896C6-5B10-407A-9D21-3AFC5EFB3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6EAF4EF-94F7-4720-A932-FA5EA76CE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7EDB2B-D78C-4D19-B272-C5EDDFC2C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58775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452F2D-7673-411C-B29F-7F3C45AE1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D82475-F3EA-4874-8CEC-071F37C87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062734A-ED13-4D66-981B-EDB8ECDC12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8DCB96-3B47-45A2-94D4-6DC7287E2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2B792A-FFA6-4549-B4C8-E37D2E5D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FD846A-CF77-4C08-A912-B3EC12688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4610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36BDF7-30A2-4AE4-BC31-6E774602C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B4FFF9-5708-456A-833E-5D436FDBF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AF0D668-105A-4C98-9920-A08882884A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FD7486D-8CDC-43C3-93AD-E5F911E188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0A29DAB-2E63-408B-B723-8995BCBAC1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27B5072-AA2B-402C-B29A-CB9B57B01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A05F71B-7559-4D93-B7B9-8BBAF1B3B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3E1ED75-33BB-48DE-95DF-E162DA18D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9885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3BFDC7-FBC5-4264-A6A9-BBA0A1D6E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1263AEC-2CA6-4E0A-BE6C-384A9F0D1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D844F5-3274-46C4-BD7A-0C44D965F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6DD0B11-310E-4EDE-8676-C0A53A0B7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8985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2AC0A3D-C414-4F8C-A3D9-6E1749FED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F061EA8-A970-4ADA-A018-AEC3C4208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7067CCD-35C5-4363-9CEF-0E65DF1FB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7603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13FC03-B492-40E0-A7AF-C234AE535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352673-39E2-4EB3-9492-F56BC407A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DF5469B-5062-4476-955F-5BFB69991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F43163C-8637-46FA-AACD-35E6BB5B8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13CBE0-245A-4DB4-AAA7-AF62EF027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057AFFC-46F9-4F82-A080-04B4FAE6C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499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72D8A2-4021-46E0-B455-2C8B551F8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3703D16-46B2-44D2-AAB1-BB5A8955F6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9FB134F-EFF7-4FF8-90DE-FBB996836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40D9C3-1C2E-4605-BAE7-E9BC584DE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3D7D39D-CCDC-499F-865E-DAB9BC7A3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8B267AC-5B3C-4515-B304-40DDA969A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2062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24FF35-6868-40B9-B4F6-55C5ABC0E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953EB7-7019-433E-861F-AB08617921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236200" y="1280160"/>
            <a:ext cx="1673860" cy="94154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6E0E6C-2C5C-44E2-B818-71BFFC74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F06081-97EA-4A6C-8661-938BDD864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8A6D90-CAFA-4623-BDF6-AEE039E2D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1003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7266EB-15AC-4593-B5D2-42B9ECDCE9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367FD60-0F2A-41C9-AD31-3764122EA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79D2AD-B342-470F-9156-9797A4259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4BC888-14D1-4290-9102-ADE743F48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C732E2-4E2D-444C-8A56-8FD2573B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7360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>
            <a:extLst>
              <a:ext uri="{FF2B5EF4-FFF2-40B4-BE49-F238E27FC236}">
                <a16:creationId xmlns:a16="http://schemas.microsoft.com/office/drawing/2014/main" id="{3707F54F-49FC-4C3D-967D-B4F2ECD2DC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24D65-7120-43FB-A4F0-06236D499038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EBC4D5-A849-477C-A0AC-3460DC32D6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39B88B-C5E0-4293-BC5D-474CA8A65F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1DD80-D38C-4483-8F2C-A6B67A4B03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604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1500"/>
        </a:lnSpc>
        <a:spcBef>
          <a:spcPts val="0"/>
        </a:spcBef>
        <a:buFontTx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ts val="1500"/>
        </a:lnSpc>
        <a:spcBef>
          <a:spcPts val="0"/>
        </a:spcBef>
        <a:buFontTx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ts val="1500"/>
        </a:lnSpc>
        <a:spcBef>
          <a:spcPts val="0"/>
        </a:spcBef>
        <a:buFontTx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ts val="1500"/>
        </a:lnSpc>
        <a:spcBef>
          <a:spcPts val="0"/>
        </a:spcBef>
        <a:buFontTx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ts val="1500"/>
        </a:lnSpc>
        <a:spcBef>
          <a:spcPts val="0"/>
        </a:spcBef>
        <a:buFontTx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72">
          <p15:clr>
            <a:srgbClr val="F26B43"/>
          </p15:clr>
        </p15:guide>
        <p15:guide id="2" pos="3024">
          <p15:clr>
            <a:srgbClr val="F26B43"/>
          </p15:clr>
        </p15:guide>
        <p15:guide id="3" pos="2910">
          <p15:clr>
            <a:srgbClr val="F26B43"/>
          </p15:clr>
        </p15:guide>
        <p15:guide id="4" pos="2162">
          <p15:clr>
            <a:srgbClr val="F26B43"/>
          </p15:clr>
        </p15:guide>
        <p15:guide id="5" pos="2048">
          <p15:clr>
            <a:srgbClr val="F26B43"/>
          </p15:clr>
        </p15:guide>
        <p15:guide id="6" pos="1300">
          <p15:clr>
            <a:srgbClr val="F26B43"/>
          </p15:clr>
        </p15:guide>
        <p15:guide id="7" pos="1186">
          <p15:clr>
            <a:srgbClr val="F26B43"/>
          </p15:clr>
        </p15:guide>
        <p15:guide id="8" pos="438">
          <p15:clr>
            <a:srgbClr val="F26B43"/>
          </p15:clr>
        </p15:guide>
        <p15:guide id="9" pos="3885">
          <p15:clr>
            <a:srgbClr val="F26B43"/>
          </p15:clr>
        </p15:guide>
        <p15:guide id="10" pos="4634">
          <p15:clr>
            <a:srgbClr val="F26B43"/>
          </p15:clr>
        </p15:guide>
        <p15:guide id="11" pos="4747">
          <p15:clr>
            <a:srgbClr val="F26B43"/>
          </p15:clr>
        </p15:guide>
        <p15:guide id="12" pos="5496">
          <p15:clr>
            <a:srgbClr val="F26B43"/>
          </p15:clr>
        </p15:guide>
        <p15:guide id="13" pos="5609">
          <p15:clr>
            <a:srgbClr val="F26B43"/>
          </p15:clr>
        </p15:guide>
        <p15:guide id="14" pos="6357">
          <p15:clr>
            <a:srgbClr val="F26B43"/>
          </p15:clr>
        </p15:guide>
        <p15:guide id="15" orient="horz" pos="2115">
          <p15:clr>
            <a:srgbClr val="F26B43"/>
          </p15:clr>
        </p15:guide>
        <p15:guide id="16" orient="horz" pos="1366">
          <p15:clr>
            <a:srgbClr val="F26B43"/>
          </p15:clr>
        </p15:guide>
        <p15:guide id="17" orient="horz" pos="1253">
          <p15:clr>
            <a:srgbClr val="F26B43"/>
          </p15:clr>
        </p15:guide>
        <p15:guide id="18" orient="horz" pos="504">
          <p15:clr>
            <a:srgbClr val="F26B43"/>
          </p15:clr>
        </p15:guide>
        <p15:guide id="19" orient="horz" pos="2228">
          <p15:clr>
            <a:srgbClr val="F26B43"/>
          </p15:clr>
        </p15:guide>
        <p15:guide id="20" orient="horz" pos="2976">
          <p15:clr>
            <a:srgbClr val="F26B43"/>
          </p15:clr>
        </p15:guide>
        <p15:guide id="21" orient="horz" pos="3090">
          <p15:clr>
            <a:srgbClr val="F26B43"/>
          </p15:clr>
        </p15:guide>
        <p15:guide id="22" orient="horz" pos="3838">
          <p15:clr>
            <a:srgbClr val="F26B43"/>
          </p15:clr>
        </p15:guide>
        <p15:guide id="23" pos="6471">
          <p15:clr>
            <a:srgbClr val="F26B43"/>
          </p15:clr>
        </p15:guide>
        <p15:guide id="24" orient="horz" pos="255">
          <p15:clr>
            <a:srgbClr val="F26B43"/>
          </p15:clr>
        </p15:guide>
        <p15:guide id="25" pos="48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hyperlink" Target="https://symbolgroup.ru/about" TargetMode="External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svg"/><Relationship Id="rId26" Type="http://schemas.openxmlformats.org/officeDocument/2006/relationships/image" Target="../media/image28.svg"/><Relationship Id="rId39" Type="http://schemas.openxmlformats.org/officeDocument/2006/relationships/image" Target="../media/image41.png"/><Relationship Id="rId21" Type="http://schemas.openxmlformats.org/officeDocument/2006/relationships/image" Target="../media/image23.png"/><Relationship Id="rId34" Type="http://schemas.openxmlformats.org/officeDocument/2006/relationships/image" Target="../media/image36.emf"/><Relationship Id="rId42" Type="http://schemas.openxmlformats.org/officeDocument/2006/relationships/slide" Target="slide2.xml"/><Relationship Id="rId47" Type="http://schemas.openxmlformats.org/officeDocument/2006/relationships/slide" Target="slide29.xml"/><Relationship Id="rId50" Type="http://schemas.openxmlformats.org/officeDocument/2006/relationships/slide" Target="slide61.xml"/><Relationship Id="rId55" Type="http://schemas.openxmlformats.org/officeDocument/2006/relationships/image" Target="../media/image45.emf"/><Relationship Id="rId63" Type="http://schemas.openxmlformats.org/officeDocument/2006/relationships/image" Target="../media/image53.svg"/><Relationship Id="rId7" Type="http://schemas.openxmlformats.org/officeDocument/2006/relationships/image" Target="../media/image9.png"/><Relationship Id="rId2" Type="http://schemas.openxmlformats.org/officeDocument/2006/relationships/image" Target="../media/image4.emf"/><Relationship Id="rId16" Type="http://schemas.openxmlformats.org/officeDocument/2006/relationships/image" Target="../media/image18.svg"/><Relationship Id="rId29" Type="http://schemas.openxmlformats.org/officeDocument/2006/relationships/image" Target="../media/image31.png"/><Relationship Id="rId11" Type="http://schemas.openxmlformats.org/officeDocument/2006/relationships/image" Target="../media/image13.png"/><Relationship Id="rId24" Type="http://schemas.openxmlformats.org/officeDocument/2006/relationships/image" Target="../media/image26.sv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svg"/><Relationship Id="rId45" Type="http://schemas.openxmlformats.org/officeDocument/2006/relationships/slide" Target="slide4.xml"/><Relationship Id="rId53" Type="http://schemas.openxmlformats.org/officeDocument/2006/relationships/slide" Target="slide81.xml"/><Relationship Id="rId58" Type="http://schemas.openxmlformats.org/officeDocument/2006/relationships/image" Target="../media/image48.png"/><Relationship Id="rId5" Type="http://schemas.openxmlformats.org/officeDocument/2006/relationships/image" Target="../media/image7.png"/><Relationship Id="rId61" Type="http://schemas.openxmlformats.org/officeDocument/2006/relationships/image" Target="../media/image51.svg"/><Relationship Id="rId19" Type="http://schemas.openxmlformats.org/officeDocument/2006/relationships/image" Target="../media/image21.png"/><Relationship Id="rId14" Type="http://schemas.openxmlformats.org/officeDocument/2006/relationships/image" Target="../media/image16.svg"/><Relationship Id="rId22" Type="http://schemas.openxmlformats.org/officeDocument/2006/relationships/image" Target="../media/image24.svg"/><Relationship Id="rId27" Type="http://schemas.openxmlformats.org/officeDocument/2006/relationships/image" Target="../media/image29.png"/><Relationship Id="rId30" Type="http://schemas.openxmlformats.org/officeDocument/2006/relationships/image" Target="../media/image32.svg"/><Relationship Id="rId35" Type="http://schemas.openxmlformats.org/officeDocument/2006/relationships/image" Target="../media/image37.png"/><Relationship Id="rId43" Type="http://schemas.openxmlformats.org/officeDocument/2006/relationships/slide" Target="slide3.xml"/><Relationship Id="rId48" Type="http://schemas.openxmlformats.org/officeDocument/2006/relationships/slide" Target="slide39.xml"/><Relationship Id="rId56" Type="http://schemas.openxmlformats.org/officeDocument/2006/relationships/image" Target="../media/image46.png"/><Relationship Id="rId64" Type="http://schemas.openxmlformats.org/officeDocument/2006/relationships/hyperlink" Target="https://symbolgroup.ru/projects?by=client" TargetMode="External"/><Relationship Id="rId8" Type="http://schemas.openxmlformats.org/officeDocument/2006/relationships/image" Target="../media/image10.svg"/><Relationship Id="rId51" Type="http://schemas.openxmlformats.org/officeDocument/2006/relationships/slide" Target="slide69.xml"/><Relationship Id="rId3" Type="http://schemas.openxmlformats.org/officeDocument/2006/relationships/image" Target="../media/image5.png"/><Relationship Id="rId12" Type="http://schemas.openxmlformats.org/officeDocument/2006/relationships/image" Target="../media/image14.sv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svg"/><Relationship Id="rId38" Type="http://schemas.openxmlformats.org/officeDocument/2006/relationships/image" Target="../media/image40.svg"/><Relationship Id="rId46" Type="http://schemas.openxmlformats.org/officeDocument/2006/relationships/slide" Target="slide14.xml"/><Relationship Id="rId59" Type="http://schemas.openxmlformats.org/officeDocument/2006/relationships/image" Target="../media/image49.svg"/><Relationship Id="rId20" Type="http://schemas.openxmlformats.org/officeDocument/2006/relationships/image" Target="../media/image22.svg"/><Relationship Id="rId41" Type="http://schemas.openxmlformats.org/officeDocument/2006/relationships/image" Target="../media/image43.emf"/><Relationship Id="rId54" Type="http://schemas.openxmlformats.org/officeDocument/2006/relationships/image" Target="../media/image44.emf"/><Relationship Id="rId6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svg"/><Relationship Id="rId36" Type="http://schemas.openxmlformats.org/officeDocument/2006/relationships/image" Target="../media/image38.svg"/><Relationship Id="rId49" Type="http://schemas.openxmlformats.org/officeDocument/2006/relationships/slide" Target="slide49.xml"/><Relationship Id="rId57" Type="http://schemas.openxmlformats.org/officeDocument/2006/relationships/image" Target="../media/image47.svg"/><Relationship Id="rId10" Type="http://schemas.openxmlformats.org/officeDocument/2006/relationships/image" Target="../media/image12.svg"/><Relationship Id="rId31" Type="http://schemas.openxmlformats.org/officeDocument/2006/relationships/image" Target="../media/image33.emf"/><Relationship Id="rId44" Type="http://schemas.openxmlformats.org/officeDocument/2006/relationships/slide" Target="slide89.xml"/><Relationship Id="rId52" Type="http://schemas.openxmlformats.org/officeDocument/2006/relationships/slide" Target="slide75.xml"/><Relationship Id="rId60" Type="http://schemas.openxmlformats.org/officeDocument/2006/relationships/image" Target="../media/image50.pn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1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55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54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57.jpeg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56.jpeg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38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11" Type="http://schemas.openxmlformats.org/officeDocument/2006/relationships/slide" Target="slide4.xml"/><Relationship Id="rId5" Type="http://schemas.openxmlformats.org/officeDocument/2006/relationships/image" Target="../media/image59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58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58.jpeg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57.jpeg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389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11" Type="http://schemas.openxmlformats.org/officeDocument/2006/relationships/slide" Target="slide4.xml"/><Relationship Id="rId5" Type="http://schemas.openxmlformats.org/officeDocument/2006/relationships/image" Target="../media/image56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59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397" TargetMode="External"/><Relationship Id="rId3" Type="http://schemas.openxmlformats.org/officeDocument/2006/relationships/image" Target="../media/image61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60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62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1.emf"/><Relationship Id="rId3" Type="http://schemas.openxmlformats.org/officeDocument/2006/relationships/image" Target="../media/image64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63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hyperlink" Target="https://symbolgroup.ru/projects/289" TargetMode="External"/><Relationship Id="rId4" Type="http://schemas.openxmlformats.org/officeDocument/2006/relationships/image" Target="../media/image65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1.emf"/><Relationship Id="rId3" Type="http://schemas.openxmlformats.org/officeDocument/2006/relationships/image" Target="../media/image64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63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hyperlink" Target="https://symbolgroup.ru/projects/289" TargetMode="External"/><Relationship Id="rId4" Type="http://schemas.openxmlformats.org/officeDocument/2006/relationships/image" Target="../media/image65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hyperlink" Target="https://symbolgroup.ru/projects/331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66.jpe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68.jpeg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67.jpeg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15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jpeg"/><Relationship Id="rId11" Type="http://schemas.openxmlformats.org/officeDocument/2006/relationships/slide" Target="slide4.xml"/><Relationship Id="rId5" Type="http://schemas.openxmlformats.org/officeDocument/2006/relationships/image" Target="../media/image70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69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3" Type="http://schemas.openxmlformats.org/officeDocument/2006/relationships/image" Target="../media/image4.emf"/><Relationship Id="rId7" Type="http://schemas.openxmlformats.org/officeDocument/2006/relationships/slide" Target="slide4.xml"/><Relationship Id="rId12" Type="http://schemas.openxmlformats.org/officeDocument/2006/relationships/slide" Target="slide61.xml"/><Relationship Id="rId2" Type="http://schemas.openxmlformats.org/officeDocument/2006/relationships/image" Target="../media/image72.jpeg"/><Relationship Id="rId16" Type="http://schemas.openxmlformats.org/officeDocument/2006/relationships/hyperlink" Target="https://symbolgroup.ru/projects/519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197" TargetMode="External"/><Relationship Id="rId3" Type="http://schemas.openxmlformats.org/officeDocument/2006/relationships/image" Target="../media/image74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73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75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5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77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76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18" Type="http://schemas.openxmlformats.org/officeDocument/2006/relationships/image" Target="../media/image81.jpeg"/><Relationship Id="rId3" Type="http://schemas.openxmlformats.org/officeDocument/2006/relationships/image" Target="../media/image4.emf"/><Relationship Id="rId7" Type="http://schemas.openxmlformats.org/officeDocument/2006/relationships/slide" Target="slide4.xml"/><Relationship Id="rId12" Type="http://schemas.openxmlformats.org/officeDocument/2006/relationships/slide" Target="slide61.xml"/><Relationship Id="rId17" Type="http://schemas.openxmlformats.org/officeDocument/2006/relationships/image" Target="../media/image80.jpeg"/><Relationship Id="rId2" Type="http://schemas.openxmlformats.org/officeDocument/2006/relationships/image" Target="../media/image78.jpeg"/><Relationship Id="rId16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19" Type="http://schemas.openxmlformats.org/officeDocument/2006/relationships/hyperlink" Target="https://symbolgroup.ru/projects/538" TargetMode="Externa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tiff"/><Relationship Id="rId13" Type="http://schemas.openxmlformats.org/officeDocument/2006/relationships/slide" Target="slide4.xml"/><Relationship Id="rId18" Type="http://schemas.openxmlformats.org/officeDocument/2006/relationships/slide" Target="slide61.xml"/><Relationship Id="rId3" Type="http://schemas.openxmlformats.org/officeDocument/2006/relationships/image" Target="../media/image83.tiff"/><Relationship Id="rId21" Type="http://schemas.openxmlformats.org/officeDocument/2006/relationships/slide" Target="slide81.xml"/><Relationship Id="rId7" Type="http://schemas.openxmlformats.org/officeDocument/2006/relationships/image" Target="../media/image87.tiff"/><Relationship Id="rId12" Type="http://schemas.openxmlformats.org/officeDocument/2006/relationships/slide" Target="slide89.xml"/><Relationship Id="rId17" Type="http://schemas.openxmlformats.org/officeDocument/2006/relationships/slide" Target="slide49.xml"/><Relationship Id="rId2" Type="http://schemas.openxmlformats.org/officeDocument/2006/relationships/image" Target="../media/image82.tiff"/><Relationship Id="rId16" Type="http://schemas.openxmlformats.org/officeDocument/2006/relationships/slide" Target="slide39.xml"/><Relationship Id="rId20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tiff"/><Relationship Id="rId11" Type="http://schemas.openxmlformats.org/officeDocument/2006/relationships/slide" Target="slide3.xml"/><Relationship Id="rId24" Type="http://schemas.openxmlformats.org/officeDocument/2006/relationships/hyperlink" Target="https://symbolgroup.ru/projects/498" TargetMode="External"/><Relationship Id="rId5" Type="http://schemas.openxmlformats.org/officeDocument/2006/relationships/image" Target="../media/image85.tiff"/><Relationship Id="rId15" Type="http://schemas.openxmlformats.org/officeDocument/2006/relationships/slide" Target="slide29.xml"/><Relationship Id="rId23" Type="http://schemas.openxmlformats.org/officeDocument/2006/relationships/image" Target="../media/image1.emf"/><Relationship Id="rId10" Type="http://schemas.openxmlformats.org/officeDocument/2006/relationships/slide" Target="slide2.xml"/><Relationship Id="rId19" Type="http://schemas.openxmlformats.org/officeDocument/2006/relationships/slide" Target="slide69.xml"/><Relationship Id="rId4" Type="http://schemas.openxmlformats.org/officeDocument/2006/relationships/image" Target="../media/image84.tiff"/><Relationship Id="rId9" Type="http://schemas.openxmlformats.org/officeDocument/2006/relationships/image" Target="../media/image4.emf"/><Relationship Id="rId14" Type="http://schemas.openxmlformats.org/officeDocument/2006/relationships/slide" Target="slide14.xml"/><Relationship Id="rId22" Type="http://schemas.openxmlformats.org/officeDocument/2006/relationships/image" Target="../media/image89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tiff"/><Relationship Id="rId13" Type="http://schemas.openxmlformats.org/officeDocument/2006/relationships/slide" Target="slide89.xml"/><Relationship Id="rId18" Type="http://schemas.openxmlformats.org/officeDocument/2006/relationships/slide" Target="slide49.xml"/><Relationship Id="rId3" Type="http://schemas.openxmlformats.org/officeDocument/2006/relationships/image" Target="../media/image83.tiff"/><Relationship Id="rId21" Type="http://schemas.openxmlformats.org/officeDocument/2006/relationships/slide" Target="slide75.xml"/><Relationship Id="rId7" Type="http://schemas.openxmlformats.org/officeDocument/2006/relationships/image" Target="../media/image87.tiff"/><Relationship Id="rId12" Type="http://schemas.openxmlformats.org/officeDocument/2006/relationships/slide" Target="slide3.xml"/><Relationship Id="rId17" Type="http://schemas.openxmlformats.org/officeDocument/2006/relationships/slide" Target="slide39.xml"/><Relationship Id="rId2" Type="http://schemas.openxmlformats.org/officeDocument/2006/relationships/image" Target="../media/image82.tiff"/><Relationship Id="rId16" Type="http://schemas.openxmlformats.org/officeDocument/2006/relationships/slide" Target="slide29.xml"/><Relationship Id="rId20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tiff"/><Relationship Id="rId11" Type="http://schemas.openxmlformats.org/officeDocument/2006/relationships/slide" Target="slide2.xml"/><Relationship Id="rId24" Type="http://schemas.openxmlformats.org/officeDocument/2006/relationships/hyperlink" Target="https://symbolgroup.ru/projects/498" TargetMode="External"/><Relationship Id="rId5" Type="http://schemas.openxmlformats.org/officeDocument/2006/relationships/image" Target="../media/image85.tiff"/><Relationship Id="rId15" Type="http://schemas.openxmlformats.org/officeDocument/2006/relationships/slide" Target="slide14.xml"/><Relationship Id="rId23" Type="http://schemas.openxmlformats.org/officeDocument/2006/relationships/image" Target="../media/image1.emf"/><Relationship Id="rId10" Type="http://schemas.openxmlformats.org/officeDocument/2006/relationships/image" Target="../media/image4.emf"/><Relationship Id="rId19" Type="http://schemas.openxmlformats.org/officeDocument/2006/relationships/slide" Target="slide61.xml"/><Relationship Id="rId4" Type="http://schemas.openxmlformats.org/officeDocument/2006/relationships/image" Target="../media/image84.tiff"/><Relationship Id="rId9" Type="http://schemas.openxmlformats.org/officeDocument/2006/relationships/image" Target="../media/image89.tiff"/><Relationship Id="rId14" Type="http://schemas.openxmlformats.org/officeDocument/2006/relationships/slide" Target="slide4.xml"/><Relationship Id="rId22" Type="http://schemas.openxmlformats.org/officeDocument/2006/relationships/slide" Target="slide8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93.jpeg"/><Relationship Id="rId3" Type="http://schemas.openxmlformats.org/officeDocument/2006/relationships/image" Target="../media/image90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92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hyperlink" Target="https://symbolgroup.ru/projects/537" TargetMode="External"/><Relationship Id="rId4" Type="http://schemas.openxmlformats.org/officeDocument/2006/relationships/image" Target="../media/image91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18" Type="http://schemas.openxmlformats.org/officeDocument/2006/relationships/hyperlink" Target="https://symbolgroup.ru/projects/506" TargetMode="External"/><Relationship Id="rId3" Type="http://schemas.openxmlformats.org/officeDocument/2006/relationships/image" Target="../media/image94.jpeg"/><Relationship Id="rId7" Type="http://schemas.openxmlformats.org/officeDocument/2006/relationships/slide" Target="slide4.xml"/><Relationship Id="rId12" Type="http://schemas.openxmlformats.org/officeDocument/2006/relationships/slide" Target="slide61.xml"/><Relationship Id="rId17" Type="http://schemas.openxmlformats.org/officeDocument/2006/relationships/image" Target="../media/image96.jpeg"/><Relationship Id="rId2" Type="http://schemas.openxmlformats.org/officeDocument/2006/relationships/image" Target="../media/image4.emf"/><Relationship Id="rId16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74" TargetMode="External"/><Relationship Id="rId3" Type="http://schemas.openxmlformats.org/officeDocument/2006/relationships/image" Target="../media/image97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99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98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3" Type="http://schemas.openxmlformats.org/officeDocument/2006/relationships/image" Target="../media/image100.tiff"/><Relationship Id="rId7" Type="http://schemas.openxmlformats.org/officeDocument/2006/relationships/slide" Target="slide4.xml"/><Relationship Id="rId12" Type="http://schemas.openxmlformats.org/officeDocument/2006/relationships/slide" Target="slide61.xml"/><Relationship Id="rId2" Type="http://schemas.openxmlformats.org/officeDocument/2006/relationships/image" Target="../media/image4.emf"/><Relationship Id="rId16" Type="http://schemas.openxmlformats.org/officeDocument/2006/relationships/hyperlink" Target="https://symbolgroup.ru/projects/441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1.xml"/><Relationship Id="rId3" Type="http://schemas.openxmlformats.org/officeDocument/2006/relationships/image" Target="../media/image101.jpeg"/><Relationship Id="rId7" Type="http://schemas.openxmlformats.org/officeDocument/2006/relationships/slide" Target="slide89.xml"/><Relationship Id="rId12" Type="http://schemas.openxmlformats.org/officeDocument/2006/relationships/slide" Target="slide49.xml"/><Relationship Id="rId17" Type="http://schemas.openxmlformats.org/officeDocument/2006/relationships/hyperlink" Target="https://symbolgroup.ru/projects/432" TargetMode="External"/><Relationship Id="rId2" Type="http://schemas.openxmlformats.org/officeDocument/2006/relationships/image" Target="../media/image4.emf"/><Relationship Id="rId16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39.xml"/><Relationship Id="rId5" Type="http://schemas.openxmlformats.org/officeDocument/2006/relationships/slide" Target="slide2.xml"/><Relationship Id="rId15" Type="http://schemas.openxmlformats.org/officeDocument/2006/relationships/slide" Target="slide75.xml"/><Relationship Id="rId10" Type="http://schemas.openxmlformats.org/officeDocument/2006/relationships/slide" Target="slide29.xml"/><Relationship Id="rId4" Type="http://schemas.openxmlformats.org/officeDocument/2006/relationships/image" Target="../media/image102.tiff"/><Relationship Id="rId9" Type="http://schemas.openxmlformats.org/officeDocument/2006/relationships/slide" Target="slide14.xml"/><Relationship Id="rId14" Type="http://schemas.openxmlformats.org/officeDocument/2006/relationships/slide" Target="slide69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68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jpeg"/><Relationship Id="rId11" Type="http://schemas.openxmlformats.org/officeDocument/2006/relationships/slide" Target="slide4.xml"/><Relationship Id="rId5" Type="http://schemas.openxmlformats.org/officeDocument/2006/relationships/image" Target="../media/image105.tiff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04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503" TargetMode="External"/><Relationship Id="rId3" Type="http://schemas.openxmlformats.org/officeDocument/2006/relationships/image" Target="../media/image108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110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109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12.tiff"/><Relationship Id="rId21" Type="http://schemas.openxmlformats.org/officeDocument/2006/relationships/hyperlink" Target="https://symbolgroup.ru/projects/367" TargetMode="External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111.jpeg"/><Relationship Id="rId16" Type="http://schemas.openxmlformats.org/officeDocument/2006/relationships/slide" Target="slide61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tiff"/><Relationship Id="rId11" Type="http://schemas.openxmlformats.org/officeDocument/2006/relationships/slide" Target="slide4.xml"/><Relationship Id="rId5" Type="http://schemas.openxmlformats.org/officeDocument/2006/relationships/image" Target="../media/image114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13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12.tiff"/><Relationship Id="rId21" Type="http://schemas.openxmlformats.org/officeDocument/2006/relationships/hyperlink" Target="https://symbolgroup.ru/projects/367" TargetMode="External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111.jpeg"/><Relationship Id="rId16" Type="http://schemas.openxmlformats.org/officeDocument/2006/relationships/slide" Target="slide61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tiff"/><Relationship Id="rId11" Type="http://schemas.openxmlformats.org/officeDocument/2006/relationships/slide" Target="slide4.xml"/><Relationship Id="rId5" Type="http://schemas.openxmlformats.org/officeDocument/2006/relationships/image" Target="../media/image114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13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1.emf"/><Relationship Id="rId3" Type="http://schemas.openxmlformats.org/officeDocument/2006/relationships/image" Target="../media/image117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116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hyperlink" Target="https://symbolgroup.ru/projects/186" TargetMode="External"/><Relationship Id="rId4" Type="http://schemas.openxmlformats.org/officeDocument/2006/relationships/image" Target="../media/image118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1.emf"/><Relationship Id="rId3" Type="http://schemas.openxmlformats.org/officeDocument/2006/relationships/image" Target="../media/image117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116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hyperlink" Target="https://symbolgroup.ru/projects/186" TargetMode="External"/><Relationship Id="rId4" Type="http://schemas.openxmlformats.org/officeDocument/2006/relationships/image" Target="../media/image118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2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120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119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48" TargetMode="External"/><Relationship Id="rId3" Type="http://schemas.openxmlformats.org/officeDocument/2006/relationships/image" Target="../media/image121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123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122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24.tiff"/><Relationship Id="rId7" Type="http://schemas.openxmlformats.org/officeDocument/2006/relationships/image" Target="../media/image128.jpe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57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7.jpeg"/><Relationship Id="rId11" Type="http://schemas.openxmlformats.org/officeDocument/2006/relationships/slide" Target="slide4.xml"/><Relationship Id="rId5" Type="http://schemas.openxmlformats.org/officeDocument/2006/relationships/image" Target="../media/image126.sv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25.pn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4.emf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129.jpeg"/><Relationship Id="rId16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2.svg"/><Relationship Id="rId11" Type="http://schemas.openxmlformats.org/officeDocument/2006/relationships/slide" Target="slide14.xml"/><Relationship Id="rId5" Type="http://schemas.openxmlformats.org/officeDocument/2006/relationships/image" Target="../media/image131.pn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hyperlink" Target="https://symbolgroup.ru/projects/460" TargetMode="External"/><Relationship Id="rId4" Type="http://schemas.openxmlformats.org/officeDocument/2006/relationships/image" Target="../media/image130.pn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133.tiff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4.emf"/><Relationship Id="rId16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6.tiff"/><Relationship Id="rId11" Type="http://schemas.openxmlformats.org/officeDocument/2006/relationships/slide" Target="slide14.xml"/><Relationship Id="rId5" Type="http://schemas.openxmlformats.org/officeDocument/2006/relationships/image" Target="../media/image135.sv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hyperlink" Target="https://symbolgroup.ru/projects/442" TargetMode="External"/><Relationship Id="rId4" Type="http://schemas.openxmlformats.org/officeDocument/2006/relationships/image" Target="../media/image134.pn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64" TargetMode="External"/><Relationship Id="rId3" Type="http://schemas.openxmlformats.org/officeDocument/2006/relationships/image" Target="../media/image137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139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138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tiff"/><Relationship Id="rId13" Type="http://schemas.openxmlformats.org/officeDocument/2006/relationships/slide" Target="slide89.xml"/><Relationship Id="rId18" Type="http://schemas.openxmlformats.org/officeDocument/2006/relationships/slide" Target="slide49.xml"/><Relationship Id="rId3" Type="http://schemas.openxmlformats.org/officeDocument/2006/relationships/image" Target="../media/image141.svg"/><Relationship Id="rId21" Type="http://schemas.openxmlformats.org/officeDocument/2006/relationships/slide" Target="slide75.xml"/><Relationship Id="rId7" Type="http://schemas.openxmlformats.org/officeDocument/2006/relationships/image" Target="../media/image144.svg"/><Relationship Id="rId12" Type="http://schemas.openxmlformats.org/officeDocument/2006/relationships/slide" Target="slide3.xml"/><Relationship Id="rId17" Type="http://schemas.openxmlformats.org/officeDocument/2006/relationships/slide" Target="slide39.xml"/><Relationship Id="rId2" Type="http://schemas.openxmlformats.org/officeDocument/2006/relationships/image" Target="../media/image140.png"/><Relationship Id="rId16" Type="http://schemas.openxmlformats.org/officeDocument/2006/relationships/slide" Target="slide29.xml"/><Relationship Id="rId20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3.png"/><Relationship Id="rId11" Type="http://schemas.openxmlformats.org/officeDocument/2006/relationships/slide" Target="slide2.xml"/><Relationship Id="rId5" Type="http://schemas.openxmlformats.org/officeDocument/2006/relationships/image" Target="../media/image4.emf"/><Relationship Id="rId15" Type="http://schemas.openxmlformats.org/officeDocument/2006/relationships/slide" Target="slide14.xml"/><Relationship Id="rId23" Type="http://schemas.openxmlformats.org/officeDocument/2006/relationships/hyperlink" Target="https://symbolgroup.ru/projects/465" TargetMode="External"/><Relationship Id="rId10" Type="http://schemas.openxmlformats.org/officeDocument/2006/relationships/image" Target="../media/image147.png"/><Relationship Id="rId19" Type="http://schemas.openxmlformats.org/officeDocument/2006/relationships/slide" Target="slide61.xml"/><Relationship Id="rId4" Type="http://schemas.openxmlformats.org/officeDocument/2006/relationships/image" Target="../media/image142.tiff"/><Relationship Id="rId9" Type="http://schemas.openxmlformats.org/officeDocument/2006/relationships/image" Target="../media/image146.tiff"/><Relationship Id="rId14" Type="http://schemas.openxmlformats.org/officeDocument/2006/relationships/slide" Target="slide4.xml"/><Relationship Id="rId22" Type="http://schemas.openxmlformats.org/officeDocument/2006/relationships/slide" Target="slide8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3" Type="http://schemas.openxmlformats.org/officeDocument/2006/relationships/image" Target="../media/image148.jpeg"/><Relationship Id="rId7" Type="http://schemas.openxmlformats.org/officeDocument/2006/relationships/slide" Target="slide4.xml"/><Relationship Id="rId12" Type="http://schemas.openxmlformats.org/officeDocument/2006/relationships/slide" Target="slide61.xml"/><Relationship Id="rId2" Type="http://schemas.openxmlformats.org/officeDocument/2006/relationships/image" Target="../media/image4.emf"/><Relationship Id="rId16" Type="http://schemas.openxmlformats.org/officeDocument/2006/relationships/hyperlink" Target="https://symbolgroup.ru/projects/396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svg"/><Relationship Id="rId13" Type="http://schemas.openxmlformats.org/officeDocument/2006/relationships/image" Target="../media/image160.png"/><Relationship Id="rId18" Type="http://schemas.openxmlformats.org/officeDocument/2006/relationships/slide" Target="slide4.xml"/><Relationship Id="rId26" Type="http://schemas.openxmlformats.org/officeDocument/2006/relationships/slide" Target="slide81.xml"/><Relationship Id="rId3" Type="http://schemas.openxmlformats.org/officeDocument/2006/relationships/image" Target="../media/image150.jpeg"/><Relationship Id="rId21" Type="http://schemas.openxmlformats.org/officeDocument/2006/relationships/slide" Target="slide39.xml"/><Relationship Id="rId7" Type="http://schemas.openxmlformats.org/officeDocument/2006/relationships/image" Target="../media/image154.png"/><Relationship Id="rId12" Type="http://schemas.openxmlformats.org/officeDocument/2006/relationships/image" Target="../media/image159.png"/><Relationship Id="rId17" Type="http://schemas.openxmlformats.org/officeDocument/2006/relationships/slide" Target="slide89.xml"/><Relationship Id="rId25" Type="http://schemas.openxmlformats.org/officeDocument/2006/relationships/slide" Target="slide75.xml"/><Relationship Id="rId2" Type="http://schemas.openxmlformats.org/officeDocument/2006/relationships/image" Target="../media/image149.jpeg"/><Relationship Id="rId16" Type="http://schemas.openxmlformats.org/officeDocument/2006/relationships/slide" Target="slide3.xml"/><Relationship Id="rId20" Type="http://schemas.openxmlformats.org/officeDocument/2006/relationships/slide" Target="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3.tiff"/><Relationship Id="rId11" Type="http://schemas.openxmlformats.org/officeDocument/2006/relationships/image" Target="../media/image158.jpeg"/><Relationship Id="rId24" Type="http://schemas.openxmlformats.org/officeDocument/2006/relationships/slide" Target="slide69.xml"/><Relationship Id="rId5" Type="http://schemas.openxmlformats.org/officeDocument/2006/relationships/image" Target="../media/image152.jpeg"/><Relationship Id="rId15" Type="http://schemas.openxmlformats.org/officeDocument/2006/relationships/slide" Target="slide2.xml"/><Relationship Id="rId23" Type="http://schemas.openxmlformats.org/officeDocument/2006/relationships/slide" Target="slide61.xml"/><Relationship Id="rId28" Type="http://schemas.openxmlformats.org/officeDocument/2006/relationships/hyperlink" Target="https://symbolgroup.ru/projects/467" TargetMode="External"/><Relationship Id="rId10" Type="http://schemas.openxmlformats.org/officeDocument/2006/relationships/image" Target="../media/image157.jpeg"/><Relationship Id="rId19" Type="http://schemas.openxmlformats.org/officeDocument/2006/relationships/slide" Target="slide14.xml"/><Relationship Id="rId4" Type="http://schemas.openxmlformats.org/officeDocument/2006/relationships/image" Target="../media/image151.jpeg"/><Relationship Id="rId9" Type="http://schemas.openxmlformats.org/officeDocument/2006/relationships/image" Target="../media/image156.jpeg"/><Relationship Id="rId14" Type="http://schemas.openxmlformats.org/officeDocument/2006/relationships/image" Target="../media/image4.emf"/><Relationship Id="rId22" Type="http://schemas.openxmlformats.org/officeDocument/2006/relationships/slide" Target="slide49.xml"/><Relationship Id="rId27" Type="http://schemas.openxmlformats.org/officeDocument/2006/relationships/image" Target="../media/image1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svg"/><Relationship Id="rId13" Type="http://schemas.openxmlformats.org/officeDocument/2006/relationships/image" Target="../media/image160.png"/><Relationship Id="rId18" Type="http://schemas.openxmlformats.org/officeDocument/2006/relationships/slide" Target="slide4.xml"/><Relationship Id="rId26" Type="http://schemas.openxmlformats.org/officeDocument/2006/relationships/slide" Target="slide81.xml"/><Relationship Id="rId3" Type="http://schemas.openxmlformats.org/officeDocument/2006/relationships/image" Target="../media/image150.jpeg"/><Relationship Id="rId21" Type="http://schemas.openxmlformats.org/officeDocument/2006/relationships/slide" Target="slide39.xml"/><Relationship Id="rId7" Type="http://schemas.openxmlformats.org/officeDocument/2006/relationships/image" Target="../media/image154.png"/><Relationship Id="rId12" Type="http://schemas.openxmlformats.org/officeDocument/2006/relationships/image" Target="../media/image159.png"/><Relationship Id="rId17" Type="http://schemas.openxmlformats.org/officeDocument/2006/relationships/slide" Target="slide89.xml"/><Relationship Id="rId25" Type="http://schemas.openxmlformats.org/officeDocument/2006/relationships/slide" Target="slide75.xml"/><Relationship Id="rId2" Type="http://schemas.openxmlformats.org/officeDocument/2006/relationships/image" Target="../media/image149.jpeg"/><Relationship Id="rId16" Type="http://schemas.openxmlformats.org/officeDocument/2006/relationships/slide" Target="slide3.xml"/><Relationship Id="rId20" Type="http://schemas.openxmlformats.org/officeDocument/2006/relationships/slide" Target="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3.tiff"/><Relationship Id="rId11" Type="http://schemas.openxmlformats.org/officeDocument/2006/relationships/image" Target="../media/image158.jpeg"/><Relationship Id="rId24" Type="http://schemas.openxmlformats.org/officeDocument/2006/relationships/slide" Target="slide69.xml"/><Relationship Id="rId5" Type="http://schemas.openxmlformats.org/officeDocument/2006/relationships/image" Target="../media/image152.jpeg"/><Relationship Id="rId15" Type="http://schemas.openxmlformats.org/officeDocument/2006/relationships/slide" Target="slide2.xml"/><Relationship Id="rId23" Type="http://schemas.openxmlformats.org/officeDocument/2006/relationships/slide" Target="slide61.xml"/><Relationship Id="rId28" Type="http://schemas.openxmlformats.org/officeDocument/2006/relationships/hyperlink" Target="https://symbolgroup.ru/projects/467" TargetMode="External"/><Relationship Id="rId10" Type="http://schemas.openxmlformats.org/officeDocument/2006/relationships/image" Target="../media/image157.jpeg"/><Relationship Id="rId19" Type="http://schemas.openxmlformats.org/officeDocument/2006/relationships/slide" Target="slide14.xml"/><Relationship Id="rId4" Type="http://schemas.openxmlformats.org/officeDocument/2006/relationships/image" Target="../media/image151.jpeg"/><Relationship Id="rId9" Type="http://schemas.openxmlformats.org/officeDocument/2006/relationships/image" Target="../media/image156.jpeg"/><Relationship Id="rId14" Type="http://schemas.openxmlformats.org/officeDocument/2006/relationships/image" Target="../media/image4.emf"/><Relationship Id="rId22" Type="http://schemas.openxmlformats.org/officeDocument/2006/relationships/slide" Target="slide49.xml"/><Relationship Id="rId27" Type="http://schemas.openxmlformats.org/officeDocument/2006/relationships/image" Target="../media/image1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4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16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161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164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163.jpeg"/><Relationship Id="rId16" Type="http://schemas.openxmlformats.org/officeDocument/2006/relationships/slide" Target="slide69.xml"/><Relationship Id="rId20" Type="http://schemas.openxmlformats.org/officeDocument/2006/relationships/hyperlink" Target="https://symbolgroup.ru/projects/45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slide" Target="slide14.xml"/><Relationship Id="rId5" Type="http://schemas.openxmlformats.org/officeDocument/2006/relationships/image" Target="../media/image166.jpe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image" Target="../media/image1.emf"/><Relationship Id="rId4" Type="http://schemas.openxmlformats.org/officeDocument/2006/relationships/image" Target="../media/image165.jpe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166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165.jpeg"/><Relationship Id="rId16" Type="http://schemas.openxmlformats.org/officeDocument/2006/relationships/slide" Target="slide69.xml"/><Relationship Id="rId20" Type="http://schemas.openxmlformats.org/officeDocument/2006/relationships/hyperlink" Target="https://symbolgroup.ru/projects/45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slide" Target="slide14.xml"/><Relationship Id="rId5" Type="http://schemas.openxmlformats.org/officeDocument/2006/relationships/image" Target="../media/image164.jpe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image" Target="../media/image1.emf"/><Relationship Id="rId4" Type="http://schemas.openxmlformats.org/officeDocument/2006/relationships/image" Target="../media/image163.jpe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77" TargetMode="External"/><Relationship Id="rId3" Type="http://schemas.openxmlformats.org/officeDocument/2006/relationships/image" Target="../media/image167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169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168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28" TargetMode="External"/><Relationship Id="rId3" Type="http://schemas.openxmlformats.org/officeDocument/2006/relationships/image" Target="../media/image171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170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1.emf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28" TargetMode="External"/><Relationship Id="rId3" Type="http://schemas.openxmlformats.org/officeDocument/2006/relationships/image" Target="../media/image171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170.jpeg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1.emf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73.jpeg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172.jpeg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2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11" Type="http://schemas.openxmlformats.org/officeDocument/2006/relationships/slide" Target="slide4.xml"/><Relationship Id="rId5" Type="http://schemas.openxmlformats.org/officeDocument/2006/relationships/image" Target="../media/image175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74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73.jpeg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172.jpeg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2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11" Type="http://schemas.openxmlformats.org/officeDocument/2006/relationships/slide" Target="slide4.xml"/><Relationship Id="rId5" Type="http://schemas.openxmlformats.org/officeDocument/2006/relationships/image" Target="../media/image175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74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slide" Target="slide14.xml"/><Relationship Id="rId18" Type="http://schemas.openxmlformats.org/officeDocument/2006/relationships/slide" Target="slide69.xml"/><Relationship Id="rId3" Type="http://schemas.openxmlformats.org/officeDocument/2006/relationships/image" Target="../media/image177.jpeg"/><Relationship Id="rId21" Type="http://schemas.openxmlformats.org/officeDocument/2006/relationships/image" Target="../media/image1.emf"/><Relationship Id="rId7" Type="http://schemas.openxmlformats.org/officeDocument/2006/relationships/image" Target="../media/image181.jpeg"/><Relationship Id="rId12" Type="http://schemas.openxmlformats.org/officeDocument/2006/relationships/slide" Target="slide4.xml"/><Relationship Id="rId17" Type="http://schemas.openxmlformats.org/officeDocument/2006/relationships/slide" Target="slide61.xml"/><Relationship Id="rId2" Type="http://schemas.openxmlformats.org/officeDocument/2006/relationships/image" Target="../media/image176.jpeg"/><Relationship Id="rId16" Type="http://schemas.openxmlformats.org/officeDocument/2006/relationships/slide" Target="slide49.xml"/><Relationship Id="rId20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0.jpeg"/><Relationship Id="rId11" Type="http://schemas.openxmlformats.org/officeDocument/2006/relationships/slide" Target="slide89.xml"/><Relationship Id="rId5" Type="http://schemas.openxmlformats.org/officeDocument/2006/relationships/image" Target="../media/image179.jpeg"/><Relationship Id="rId15" Type="http://schemas.openxmlformats.org/officeDocument/2006/relationships/slide" Target="slide39.xml"/><Relationship Id="rId10" Type="http://schemas.openxmlformats.org/officeDocument/2006/relationships/slide" Target="slide3.xml"/><Relationship Id="rId19" Type="http://schemas.openxmlformats.org/officeDocument/2006/relationships/slide" Target="slide75.xml"/><Relationship Id="rId4" Type="http://schemas.openxmlformats.org/officeDocument/2006/relationships/image" Target="../media/image178.jpeg"/><Relationship Id="rId9" Type="http://schemas.openxmlformats.org/officeDocument/2006/relationships/slide" Target="slide2.xml"/><Relationship Id="rId14" Type="http://schemas.openxmlformats.org/officeDocument/2006/relationships/slide" Target="slide29.xml"/><Relationship Id="rId22" Type="http://schemas.openxmlformats.org/officeDocument/2006/relationships/hyperlink" Target="https://symbolgroup.ru/projects/455" TargetMode="Externa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slide" Target="slide14.xml"/><Relationship Id="rId18" Type="http://schemas.openxmlformats.org/officeDocument/2006/relationships/slide" Target="slide69.xml"/><Relationship Id="rId3" Type="http://schemas.openxmlformats.org/officeDocument/2006/relationships/image" Target="../media/image177.jpeg"/><Relationship Id="rId21" Type="http://schemas.openxmlformats.org/officeDocument/2006/relationships/image" Target="../media/image1.emf"/><Relationship Id="rId7" Type="http://schemas.openxmlformats.org/officeDocument/2006/relationships/image" Target="../media/image181.jpeg"/><Relationship Id="rId12" Type="http://schemas.openxmlformats.org/officeDocument/2006/relationships/slide" Target="slide4.xml"/><Relationship Id="rId17" Type="http://schemas.openxmlformats.org/officeDocument/2006/relationships/slide" Target="slide61.xml"/><Relationship Id="rId2" Type="http://schemas.openxmlformats.org/officeDocument/2006/relationships/image" Target="../media/image176.jpeg"/><Relationship Id="rId16" Type="http://schemas.openxmlformats.org/officeDocument/2006/relationships/slide" Target="slide49.xml"/><Relationship Id="rId20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0.jpeg"/><Relationship Id="rId11" Type="http://schemas.openxmlformats.org/officeDocument/2006/relationships/slide" Target="slide89.xml"/><Relationship Id="rId5" Type="http://schemas.openxmlformats.org/officeDocument/2006/relationships/image" Target="../media/image179.jpeg"/><Relationship Id="rId15" Type="http://schemas.openxmlformats.org/officeDocument/2006/relationships/slide" Target="slide39.xml"/><Relationship Id="rId10" Type="http://schemas.openxmlformats.org/officeDocument/2006/relationships/slide" Target="slide3.xml"/><Relationship Id="rId19" Type="http://schemas.openxmlformats.org/officeDocument/2006/relationships/slide" Target="slide75.xml"/><Relationship Id="rId4" Type="http://schemas.openxmlformats.org/officeDocument/2006/relationships/image" Target="../media/image178.jpeg"/><Relationship Id="rId9" Type="http://schemas.openxmlformats.org/officeDocument/2006/relationships/slide" Target="slide2.xml"/><Relationship Id="rId14" Type="http://schemas.openxmlformats.org/officeDocument/2006/relationships/slide" Target="slide29.xml"/><Relationship Id="rId22" Type="http://schemas.openxmlformats.org/officeDocument/2006/relationships/hyperlink" Target="https://symbolgroup.ru/projects/455" TargetMode="Externa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9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183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182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3" Type="http://schemas.openxmlformats.org/officeDocument/2006/relationships/image" Target="../media/image4.emf"/><Relationship Id="rId7" Type="http://schemas.openxmlformats.org/officeDocument/2006/relationships/slide" Target="slide4.xml"/><Relationship Id="rId12" Type="http://schemas.openxmlformats.org/officeDocument/2006/relationships/slide" Target="slide61.xml"/><Relationship Id="rId17" Type="http://schemas.openxmlformats.org/officeDocument/2006/relationships/hyperlink" Target="https://symbolgroup.ru/projects/493" TargetMode="External"/><Relationship Id="rId2" Type="http://schemas.openxmlformats.org/officeDocument/2006/relationships/image" Target="../media/image184.emf"/><Relationship Id="rId16" Type="http://schemas.openxmlformats.org/officeDocument/2006/relationships/image" Target="../media/image185.emf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86.jpeg"/><Relationship Id="rId7" Type="http://schemas.openxmlformats.org/officeDocument/2006/relationships/image" Target="../media/image190.pn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4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9.jpeg"/><Relationship Id="rId11" Type="http://schemas.openxmlformats.org/officeDocument/2006/relationships/slide" Target="slide4.xml"/><Relationship Id="rId5" Type="http://schemas.openxmlformats.org/officeDocument/2006/relationships/image" Target="../media/image188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87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slide" Target="slide14.xml"/><Relationship Id="rId18" Type="http://schemas.openxmlformats.org/officeDocument/2006/relationships/slide" Target="slide69.xml"/><Relationship Id="rId3" Type="http://schemas.openxmlformats.org/officeDocument/2006/relationships/image" Target="../media/image192.jpeg"/><Relationship Id="rId21" Type="http://schemas.openxmlformats.org/officeDocument/2006/relationships/image" Target="../media/image1.emf"/><Relationship Id="rId7" Type="http://schemas.openxmlformats.org/officeDocument/2006/relationships/image" Target="../media/image196.jpeg"/><Relationship Id="rId12" Type="http://schemas.openxmlformats.org/officeDocument/2006/relationships/slide" Target="slide4.xml"/><Relationship Id="rId17" Type="http://schemas.openxmlformats.org/officeDocument/2006/relationships/slide" Target="slide61.xml"/><Relationship Id="rId2" Type="http://schemas.openxmlformats.org/officeDocument/2006/relationships/image" Target="../media/image191.jpeg"/><Relationship Id="rId16" Type="http://schemas.openxmlformats.org/officeDocument/2006/relationships/slide" Target="slide49.xml"/><Relationship Id="rId20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5.jpeg"/><Relationship Id="rId11" Type="http://schemas.openxmlformats.org/officeDocument/2006/relationships/slide" Target="slide89.xml"/><Relationship Id="rId5" Type="http://schemas.openxmlformats.org/officeDocument/2006/relationships/image" Target="../media/image194.jpeg"/><Relationship Id="rId15" Type="http://schemas.openxmlformats.org/officeDocument/2006/relationships/slide" Target="slide39.xml"/><Relationship Id="rId10" Type="http://schemas.openxmlformats.org/officeDocument/2006/relationships/slide" Target="slide3.xml"/><Relationship Id="rId19" Type="http://schemas.openxmlformats.org/officeDocument/2006/relationships/slide" Target="slide75.xml"/><Relationship Id="rId4" Type="http://schemas.openxmlformats.org/officeDocument/2006/relationships/image" Target="../media/image193.jpeg"/><Relationship Id="rId9" Type="http://schemas.openxmlformats.org/officeDocument/2006/relationships/slide" Target="slide2.xml"/><Relationship Id="rId14" Type="http://schemas.openxmlformats.org/officeDocument/2006/relationships/slide" Target="slide29.xml"/><Relationship Id="rId22" Type="http://schemas.openxmlformats.org/officeDocument/2006/relationships/hyperlink" Target="https://symbolgroup.ru/projects/443" TargetMode="Externa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slide" Target="slide14.xml"/><Relationship Id="rId18" Type="http://schemas.openxmlformats.org/officeDocument/2006/relationships/slide" Target="slide69.xml"/><Relationship Id="rId3" Type="http://schemas.openxmlformats.org/officeDocument/2006/relationships/image" Target="../media/image192.jpeg"/><Relationship Id="rId21" Type="http://schemas.openxmlformats.org/officeDocument/2006/relationships/image" Target="../media/image1.emf"/><Relationship Id="rId7" Type="http://schemas.openxmlformats.org/officeDocument/2006/relationships/image" Target="../media/image196.jpeg"/><Relationship Id="rId12" Type="http://schemas.openxmlformats.org/officeDocument/2006/relationships/slide" Target="slide4.xml"/><Relationship Id="rId17" Type="http://schemas.openxmlformats.org/officeDocument/2006/relationships/slide" Target="slide61.xml"/><Relationship Id="rId2" Type="http://schemas.openxmlformats.org/officeDocument/2006/relationships/image" Target="../media/image191.jpeg"/><Relationship Id="rId16" Type="http://schemas.openxmlformats.org/officeDocument/2006/relationships/slide" Target="slide49.xml"/><Relationship Id="rId20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5.jpeg"/><Relationship Id="rId11" Type="http://schemas.openxmlformats.org/officeDocument/2006/relationships/slide" Target="slide89.xml"/><Relationship Id="rId5" Type="http://schemas.openxmlformats.org/officeDocument/2006/relationships/image" Target="../media/image194.jpeg"/><Relationship Id="rId15" Type="http://schemas.openxmlformats.org/officeDocument/2006/relationships/slide" Target="slide39.xml"/><Relationship Id="rId10" Type="http://schemas.openxmlformats.org/officeDocument/2006/relationships/slide" Target="slide3.xml"/><Relationship Id="rId19" Type="http://schemas.openxmlformats.org/officeDocument/2006/relationships/slide" Target="slide75.xml"/><Relationship Id="rId4" Type="http://schemas.openxmlformats.org/officeDocument/2006/relationships/image" Target="../media/image193.jpeg"/><Relationship Id="rId9" Type="http://schemas.openxmlformats.org/officeDocument/2006/relationships/slide" Target="slide2.xml"/><Relationship Id="rId14" Type="http://schemas.openxmlformats.org/officeDocument/2006/relationships/slide" Target="slide29.xml"/><Relationship Id="rId22" Type="http://schemas.openxmlformats.org/officeDocument/2006/relationships/hyperlink" Target="https://symbolgroup.ru/projects/443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197.jpeg"/><Relationship Id="rId7" Type="http://schemas.openxmlformats.org/officeDocument/2006/relationships/image" Target="../media/image201.jpe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47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0.jpeg"/><Relationship Id="rId11" Type="http://schemas.openxmlformats.org/officeDocument/2006/relationships/slide" Target="slide4.xml"/><Relationship Id="rId5" Type="http://schemas.openxmlformats.org/officeDocument/2006/relationships/image" Target="../media/image199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198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03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202.jpeg"/><Relationship Id="rId16" Type="http://schemas.openxmlformats.org/officeDocument/2006/relationships/slide" Target="slide69.xml"/><Relationship Id="rId20" Type="http://schemas.openxmlformats.org/officeDocument/2006/relationships/hyperlink" Target="https://symbolgroup.ru/projects/41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slide" Target="slide14.xml"/><Relationship Id="rId5" Type="http://schemas.openxmlformats.org/officeDocument/2006/relationships/image" Target="../media/image205.jpe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image" Target="../media/image1.emf"/><Relationship Id="rId4" Type="http://schemas.openxmlformats.org/officeDocument/2006/relationships/image" Target="../media/image204.jpe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03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202.jpeg"/><Relationship Id="rId16" Type="http://schemas.openxmlformats.org/officeDocument/2006/relationships/slide" Target="slide69.xml"/><Relationship Id="rId20" Type="http://schemas.openxmlformats.org/officeDocument/2006/relationships/hyperlink" Target="https://symbolgroup.ru/projects/41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slide" Target="slide14.xml"/><Relationship Id="rId5" Type="http://schemas.openxmlformats.org/officeDocument/2006/relationships/image" Target="../media/image205.jpe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image" Target="../media/image1.emf"/><Relationship Id="rId4" Type="http://schemas.openxmlformats.org/officeDocument/2006/relationships/image" Target="../media/image204.jpe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209.jpeg"/><Relationship Id="rId3" Type="http://schemas.openxmlformats.org/officeDocument/2006/relationships/image" Target="../media/image206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08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hyperlink" Target="https://symbolgroup.ru/projects/539" TargetMode="External"/><Relationship Id="rId4" Type="http://schemas.openxmlformats.org/officeDocument/2006/relationships/image" Target="../media/image207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214.png"/><Relationship Id="rId7" Type="http://schemas.openxmlformats.org/officeDocument/2006/relationships/image" Target="../media/image4.emf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video" Target="../media/media1.mp4"/><Relationship Id="rId16" Type="http://schemas.openxmlformats.org/officeDocument/2006/relationships/slide" Target="slide61.xml"/><Relationship Id="rId20" Type="http://schemas.openxmlformats.org/officeDocument/2006/relationships/image" Target="../media/image213.png"/><Relationship Id="rId1" Type="http://schemas.microsoft.com/office/2007/relationships/media" Target="../media/media1.mp4"/><Relationship Id="rId6" Type="http://schemas.openxmlformats.org/officeDocument/2006/relationships/image" Target="../media/image212.jpeg"/><Relationship Id="rId11" Type="http://schemas.openxmlformats.org/officeDocument/2006/relationships/slide" Target="slide4.xml"/><Relationship Id="rId5" Type="http://schemas.openxmlformats.org/officeDocument/2006/relationships/image" Target="../media/image211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210.jpeg"/><Relationship Id="rId9" Type="http://schemas.openxmlformats.org/officeDocument/2006/relationships/slide" Target="slide3.xml"/><Relationship Id="rId14" Type="http://schemas.openxmlformats.org/officeDocument/2006/relationships/slide" Target="slide39.xml"/><Relationship Id="rId22" Type="http://schemas.openxmlformats.org/officeDocument/2006/relationships/hyperlink" Target="https://symbolgroup.ru/projects/480" TargetMode="Externa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216.jpeg"/><Relationship Id="rId21" Type="http://schemas.openxmlformats.org/officeDocument/2006/relationships/hyperlink" Target="https://symbolgroup.ru/projects/521" TargetMode="External"/><Relationship Id="rId7" Type="http://schemas.openxmlformats.org/officeDocument/2006/relationships/image" Target="../media/image219.pn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215.jpeg"/><Relationship Id="rId16" Type="http://schemas.openxmlformats.org/officeDocument/2006/relationships/slide" Target="slide61.xml"/><Relationship Id="rId20" Type="http://schemas.openxmlformats.org/officeDocument/2006/relationships/image" Target="../media/image2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slide" Target="slide4.xml"/><Relationship Id="rId5" Type="http://schemas.openxmlformats.org/officeDocument/2006/relationships/image" Target="../media/image218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217.jpe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18" Type="http://schemas.openxmlformats.org/officeDocument/2006/relationships/hyperlink" Target="https://symbolgroup.ru/projects/504" TargetMode="Externa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image" Target="../media/image223.jpeg"/><Relationship Id="rId2" Type="http://schemas.openxmlformats.org/officeDocument/2006/relationships/image" Target="../media/image4.emf"/><Relationship Id="rId16" Type="http://schemas.openxmlformats.org/officeDocument/2006/relationships/image" Target="../media/image222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21.jpe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3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225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24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226.jpeg"/><Relationship Id="rId7" Type="http://schemas.openxmlformats.org/officeDocument/2006/relationships/image" Target="../media/image230.pn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47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9.png"/><Relationship Id="rId11" Type="http://schemas.openxmlformats.org/officeDocument/2006/relationships/slide" Target="slide4.xml"/><Relationship Id="rId5" Type="http://schemas.openxmlformats.org/officeDocument/2006/relationships/image" Target="../media/image228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227.png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31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4.emf"/><Relationship Id="rId16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4.jpeg"/><Relationship Id="rId11" Type="http://schemas.openxmlformats.org/officeDocument/2006/relationships/slide" Target="slide14.xml"/><Relationship Id="rId5" Type="http://schemas.openxmlformats.org/officeDocument/2006/relationships/image" Target="../media/image233.jpe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hyperlink" Target="https://symbolgroup.ru/projects/459" TargetMode="External"/><Relationship Id="rId4" Type="http://schemas.openxmlformats.org/officeDocument/2006/relationships/image" Target="../media/image232.jpe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399" TargetMode="External"/><Relationship Id="rId3" Type="http://schemas.openxmlformats.org/officeDocument/2006/relationships/image" Target="../media/image235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37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236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69.xml"/><Relationship Id="rId3" Type="http://schemas.openxmlformats.org/officeDocument/2006/relationships/image" Target="../media/image238.jpeg"/><Relationship Id="rId7" Type="http://schemas.openxmlformats.org/officeDocument/2006/relationships/slide" Target="slide4.xml"/><Relationship Id="rId12" Type="http://schemas.openxmlformats.org/officeDocument/2006/relationships/slide" Target="slide61.xml"/><Relationship Id="rId2" Type="http://schemas.openxmlformats.org/officeDocument/2006/relationships/image" Target="../media/image4.emf"/><Relationship Id="rId16" Type="http://schemas.openxmlformats.org/officeDocument/2006/relationships/hyperlink" Target="https://symbolgroup.ru/projects/530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89.xml"/><Relationship Id="rId11" Type="http://schemas.openxmlformats.org/officeDocument/2006/relationships/slide" Target="slide49.xml"/><Relationship Id="rId5" Type="http://schemas.openxmlformats.org/officeDocument/2006/relationships/slide" Target="slide3.xml"/><Relationship Id="rId15" Type="http://schemas.openxmlformats.org/officeDocument/2006/relationships/slide" Target="slide81.xml"/><Relationship Id="rId10" Type="http://schemas.openxmlformats.org/officeDocument/2006/relationships/slide" Target="slide39.xml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slide" Target="slide75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29.xml"/><Relationship Id="rId18" Type="http://schemas.openxmlformats.org/officeDocument/2006/relationships/slide" Target="slide75.xml"/><Relationship Id="rId3" Type="http://schemas.openxmlformats.org/officeDocument/2006/relationships/image" Target="../media/image239.jpeg"/><Relationship Id="rId7" Type="http://schemas.openxmlformats.org/officeDocument/2006/relationships/image" Target="../media/image243.jpeg"/><Relationship Id="rId12" Type="http://schemas.openxmlformats.org/officeDocument/2006/relationships/slide" Target="slide14.xml"/><Relationship Id="rId17" Type="http://schemas.openxmlformats.org/officeDocument/2006/relationships/slide" Target="slide69.xml"/><Relationship Id="rId2" Type="http://schemas.openxmlformats.org/officeDocument/2006/relationships/image" Target="../media/image4.emf"/><Relationship Id="rId16" Type="http://schemas.openxmlformats.org/officeDocument/2006/relationships/slide" Target="slide61.xml"/><Relationship Id="rId20" Type="http://schemas.openxmlformats.org/officeDocument/2006/relationships/hyperlink" Target="https://symbolgroup.ru/projects/26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2.jpeg"/><Relationship Id="rId11" Type="http://schemas.openxmlformats.org/officeDocument/2006/relationships/slide" Target="slide4.xml"/><Relationship Id="rId5" Type="http://schemas.openxmlformats.org/officeDocument/2006/relationships/image" Target="../media/image241.jpeg"/><Relationship Id="rId15" Type="http://schemas.openxmlformats.org/officeDocument/2006/relationships/slide" Target="slide49.xml"/><Relationship Id="rId10" Type="http://schemas.openxmlformats.org/officeDocument/2006/relationships/slide" Target="slide89.xml"/><Relationship Id="rId19" Type="http://schemas.openxmlformats.org/officeDocument/2006/relationships/slide" Target="slide81.xml"/><Relationship Id="rId4" Type="http://schemas.openxmlformats.org/officeDocument/2006/relationships/image" Target="../media/image240.tiff"/><Relationship Id="rId9" Type="http://schemas.openxmlformats.org/officeDocument/2006/relationships/slide" Target="slide3.xml"/><Relationship Id="rId14" Type="http://schemas.openxmlformats.org/officeDocument/2006/relationships/slide" Target="slide39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190" TargetMode="External"/><Relationship Id="rId3" Type="http://schemas.openxmlformats.org/officeDocument/2006/relationships/image" Target="../media/image244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46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245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18" Type="http://schemas.openxmlformats.org/officeDocument/2006/relationships/image" Target="../media/image250.jpeg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image" Target="../media/image249.jpeg"/><Relationship Id="rId2" Type="http://schemas.openxmlformats.org/officeDocument/2006/relationships/image" Target="../media/image4.emf"/><Relationship Id="rId16" Type="http://schemas.openxmlformats.org/officeDocument/2006/relationships/image" Target="../media/image248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47.jpeg"/><Relationship Id="rId10" Type="http://schemas.openxmlformats.org/officeDocument/2006/relationships/slide" Target="slide49.xml"/><Relationship Id="rId19" Type="http://schemas.openxmlformats.org/officeDocument/2006/relationships/hyperlink" Target="https://symbolgroup.ru/projects/491" TargetMode="Externa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6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25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51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44" TargetMode="External"/><Relationship Id="rId3" Type="http://schemas.openxmlformats.org/officeDocument/2006/relationships/image" Target="../media/image253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55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254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57.jpeg"/><Relationship Id="rId21" Type="http://schemas.openxmlformats.org/officeDocument/2006/relationships/image" Target="../media/image261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256.jpeg"/><Relationship Id="rId16" Type="http://schemas.openxmlformats.org/officeDocument/2006/relationships/slide" Target="slide69.xml"/><Relationship Id="rId20" Type="http://schemas.openxmlformats.org/officeDocument/2006/relationships/image" Target="../media/image2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slide" Target="slide14.xml"/><Relationship Id="rId5" Type="http://schemas.openxmlformats.org/officeDocument/2006/relationships/image" Target="../media/image259.jpe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image" Target="../media/image1.emf"/><Relationship Id="rId4" Type="http://schemas.openxmlformats.org/officeDocument/2006/relationships/image" Target="../media/image258.jpeg"/><Relationship Id="rId9" Type="http://schemas.openxmlformats.org/officeDocument/2006/relationships/slide" Target="slide89.xml"/><Relationship Id="rId14" Type="http://schemas.openxmlformats.org/officeDocument/2006/relationships/slide" Target="slide49.xml"/><Relationship Id="rId22" Type="http://schemas.openxmlformats.org/officeDocument/2006/relationships/hyperlink" Target="https://symbolgroup.ru/projects/520" TargetMode="Externa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image" Target="../media/image1.emf"/><Relationship Id="rId3" Type="http://schemas.openxmlformats.org/officeDocument/2006/relationships/image" Target="../media/image257.jpeg"/><Relationship Id="rId21" Type="http://schemas.openxmlformats.org/officeDocument/2006/relationships/image" Target="../media/image261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256.jpeg"/><Relationship Id="rId16" Type="http://schemas.openxmlformats.org/officeDocument/2006/relationships/slide" Target="slide75.xml"/><Relationship Id="rId20" Type="http://schemas.openxmlformats.org/officeDocument/2006/relationships/image" Target="../media/image260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4.emf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19" Type="http://schemas.openxmlformats.org/officeDocument/2006/relationships/image" Target="../media/image259.jpeg"/><Relationship Id="rId4" Type="http://schemas.openxmlformats.org/officeDocument/2006/relationships/image" Target="../media/image258.jpeg"/><Relationship Id="rId9" Type="http://schemas.openxmlformats.org/officeDocument/2006/relationships/slide" Target="slide4.xml"/><Relationship Id="rId14" Type="http://schemas.openxmlformats.org/officeDocument/2006/relationships/slide" Target="slide61.xml"/><Relationship Id="rId22" Type="http://schemas.openxmlformats.org/officeDocument/2006/relationships/hyperlink" Target="https://symbolgroup.ru/projects/536" TargetMode="Externa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54" TargetMode="External"/><Relationship Id="rId3" Type="http://schemas.openxmlformats.org/officeDocument/2006/relationships/image" Target="../media/image262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64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263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/446" TargetMode="External"/><Relationship Id="rId3" Type="http://schemas.openxmlformats.org/officeDocument/2006/relationships/image" Target="../media/image265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67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266.jpeg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8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269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68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1.xml"/><Relationship Id="rId3" Type="http://schemas.openxmlformats.org/officeDocument/2006/relationships/image" Target="../media/image270.jpeg"/><Relationship Id="rId7" Type="http://schemas.openxmlformats.org/officeDocument/2006/relationships/slide" Target="slide89.xml"/><Relationship Id="rId12" Type="http://schemas.openxmlformats.org/officeDocument/2006/relationships/slide" Target="slide49.xml"/><Relationship Id="rId17" Type="http://schemas.openxmlformats.org/officeDocument/2006/relationships/hyperlink" Target="https://symbolgroup.ru/projects?by=service&amp;id=8" TargetMode="External"/><Relationship Id="rId2" Type="http://schemas.openxmlformats.org/officeDocument/2006/relationships/image" Target="../media/image4.emf"/><Relationship Id="rId16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39.xml"/><Relationship Id="rId5" Type="http://schemas.openxmlformats.org/officeDocument/2006/relationships/slide" Target="slide2.xml"/><Relationship Id="rId15" Type="http://schemas.openxmlformats.org/officeDocument/2006/relationships/slide" Target="slide75.xml"/><Relationship Id="rId10" Type="http://schemas.openxmlformats.org/officeDocument/2006/relationships/slide" Target="slide29.xml"/><Relationship Id="rId4" Type="http://schemas.openxmlformats.org/officeDocument/2006/relationships/image" Target="../media/image271.tiff"/><Relationship Id="rId9" Type="http://schemas.openxmlformats.org/officeDocument/2006/relationships/slide" Target="slide14.xml"/><Relationship Id="rId14" Type="http://schemas.openxmlformats.org/officeDocument/2006/relationships/slide" Target="slide69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1.xml"/><Relationship Id="rId3" Type="http://schemas.openxmlformats.org/officeDocument/2006/relationships/image" Target="../media/image272.jpeg"/><Relationship Id="rId7" Type="http://schemas.openxmlformats.org/officeDocument/2006/relationships/slide" Target="slide89.xml"/><Relationship Id="rId12" Type="http://schemas.openxmlformats.org/officeDocument/2006/relationships/slide" Target="slide49.xml"/><Relationship Id="rId17" Type="http://schemas.openxmlformats.org/officeDocument/2006/relationships/hyperlink" Target="https://symbolgroup.ru/projects?by=service&amp;id=8" TargetMode="External"/><Relationship Id="rId2" Type="http://schemas.openxmlformats.org/officeDocument/2006/relationships/image" Target="../media/image4.emf"/><Relationship Id="rId16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39.xml"/><Relationship Id="rId5" Type="http://schemas.openxmlformats.org/officeDocument/2006/relationships/slide" Target="slide2.xml"/><Relationship Id="rId15" Type="http://schemas.openxmlformats.org/officeDocument/2006/relationships/slide" Target="slide75.xml"/><Relationship Id="rId10" Type="http://schemas.openxmlformats.org/officeDocument/2006/relationships/slide" Target="slide29.xml"/><Relationship Id="rId4" Type="http://schemas.openxmlformats.org/officeDocument/2006/relationships/image" Target="../media/image273.jpeg"/><Relationship Id="rId9" Type="http://schemas.openxmlformats.org/officeDocument/2006/relationships/slide" Target="slide14.xml"/><Relationship Id="rId14" Type="http://schemas.openxmlformats.org/officeDocument/2006/relationships/slide" Target="slide69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1.xml"/><Relationship Id="rId3" Type="http://schemas.openxmlformats.org/officeDocument/2006/relationships/image" Target="../media/image274.jpeg"/><Relationship Id="rId7" Type="http://schemas.openxmlformats.org/officeDocument/2006/relationships/slide" Target="slide89.xml"/><Relationship Id="rId12" Type="http://schemas.openxmlformats.org/officeDocument/2006/relationships/slide" Target="slide49.xml"/><Relationship Id="rId17" Type="http://schemas.openxmlformats.org/officeDocument/2006/relationships/hyperlink" Target="https://symbolgroup.ru/projects?by=service&amp;id=8" TargetMode="External"/><Relationship Id="rId2" Type="http://schemas.openxmlformats.org/officeDocument/2006/relationships/image" Target="../media/image4.emf"/><Relationship Id="rId16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39.xml"/><Relationship Id="rId5" Type="http://schemas.openxmlformats.org/officeDocument/2006/relationships/slide" Target="slide2.xml"/><Relationship Id="rId15" Type="http://schemas.openxmlformats.org/officeDocument/2006/relationships/slide" Target="slide75.xml"/><Relationship Id="rId10" Type="http://schemas.openxmlformats.org/officeDocument/2006/relationships/slide" Target="slide29.xml"/><Relationship Id="rId4" Type="http://schemas.openxmlformats.org/officeDocument/2006/relationships/image" Target="../media/image275.jpeg"/><Relationship Id="rId9" Type="http://schemas.openxmlformats.org/officeDocument/2006/relationships/slide" Target="slide14.xml"/><Relationship Id="rId14" Type="http://schemas.openxmlformats.org/officeDocument/2006/relationships/slide" Target="slide69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1.xml"/><Relationship Id="rId3" Type="http://schemas.openxmlformats.org/officeDocument/2006/relationships/image" Target="../media/image276.tiff"/><Relationship Id="rId7" Type="http://schemas.openxmlformats.org/officeDocument/2006/relationships/slide" Target="slide89.xml"/><Relationship Id="rId12" Type="http://schemas.openxmlformats.org/officeDocument/2006/relationships/slide" Target="slide49.xml"/><Relationship Id="rId17" Type="http://schemas.openxmlformats.org/officeDocument/2006/relationships/hyperlink" Target="https://symbolgroup.ru/projects?by=service&amp;id=8" TargetMode="External"/><Relationship Id="rId2" Type="http://schemas.openxmlformats.org/officeDocument/2006/relationships/image" Target="../media/image4.emf"/><Relationship Id="rId16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39.xml"/><Relationship Id="rId5" Type="http://schemas.openxmlformats.org/officeDocument/2006/relationships/slide" Target="slide2.xml"/><Relationship Id="rId15" Type="http://schemas.openxmlformats.org/officeDocument/2006/relationships/slide" Target="slide75.xml"/><Relationship Id="rId10" Type="http://schemas.openxmlformats.org/officeDocument/2006/relationships/slide" Target="slide29.xml"/><Relationship Id="rId4" Type="http://schemas.openxmlformats.org/officeDocument/2006/relationships/image" Target="../media/image277.jpeg"/><Relationship Id="rId9" Type="http://schemas.openxmlformats.org/officeDocument/2006/relationships/slide" Target="slide14.xml"/><Relationship Id="rId14" Type="http://schemas.openxmlformats.org/officeDocument/2006/relationships/slide" Target="slide69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slide" Target="slide89.xml"/><Relationship Id="rId13" Type="http://schemas.openxmlformats.org/officeDocument/2006/relationships/slide" Target="slide49.xml"/><Relationship Id="rId18" Type="http://schemas.openxmlformats.org/officeDocument/2006/relationships/hyperlink" Target="https://symbolgroup.ru/projects?by=service&amp;id=8" TargetMode="External"/><Relationship Id="rId3" Type="http://schemas.openxmlformats.org/officeDocument/2006/relationships/image" Target="../media/image278.jpeg"/><Relationship Id="rId7" Type="http://schemas.openxmlformats.org/officeDocument/2006/relationships/slide" Target="slide3.xml"/><Relationship Id="rId12" Type="http://schemas.openxmlformats.org/officeDocument/2006/relationships/slide" Target="slide39.xml"/><Relationship Id="rId17" Type="http://schemas.openxmlformats.org/officeDocument/2006/relationships/slide" Target="slide81.xml"/><Relationship Id="rId2" Type="http://schemas.openxmlformats.org/officeDocument/2006/relationships/image" Target="../media/image4.emf"/><Relationship Id="rId16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280.jpeg"/><Relationship Id="rId15" Type="http://schemas.openxmlformats.org/officeDocument/2006/relationships/slide" Target="slide69.xml"/><Relationship Id="rId10" Type="http://schemas.openxmlformats.org/officeDocument/2006/relationships/slide" Target="slide14.xml"/><Relationship Id="rId4" Type="http://schemas.openxmlformats.org/officeDocument/2006/relationships/image" Target="../media/image279.tiff"/><Relationship Id="rId9" Type="http://schemas.openxmlformats.org/officeDocument/2006/relationships/slide" Target="slide4.xml"/><Relationship Id="rId14" Type="http://schemas.openxmlformats.org/officeDocument/2006/relationships/slide" Target="slide61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hyperlink" Target="https://symbolgroup.ru/projects?by=service&amp;id=7" TargetMode="External"/><Relationship Id="rId2" Type="http://schemas.openxmlformats.org/officeDocument/2006/relationships/image" Target="../media/image4.emf"/><Relationship Id="rId16" Type="http://schemas.openxmlformats.org/officeDocument/2006/relationships/image" Target="../media/image28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81.png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18" Type="http://schemas.openxmlformats.org/officeDocument/2006/relationships/image" Target="../media/image286.png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17" Type="http://schemas.openxmlformats.org/officeDocument/2006/relationships/image" Target="../media/image285.png"/><Relationship Id="rId2" Type="http://schemas.openxmlformats.org/officeDocument/2006/relationships/image" Target="../media/image4.emf"/><Relationship Id="rId16" Type="http://schemas.openxmlformats.org/officeDocument/2006/relationships/image" Target="../media/image284.pn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image" Target="../media/image283.png"/><Relationship Id="rId10" Type="http://schemas.openxmlformats.org/officeDocument/2006/relationships/slide" Target="slide49.xml"/><Relationship Id="rId19" Type="http://schemas.openxmlformats.org/officeDocument/2006/relationships/hyperlink" Target="https://symbolgroup.ru/projects/548" TargetMode="Externa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87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4.emf"/><Relationship Id="rId16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0.png"/><Relationship Id="rId11" Type="http://schemas.openxmlformats.org/officeDocument/2006/relationships/slide" Target="slide14.xml"/><Relationship Id="rId5" Type="http://schemas.openxmlformats.org/officeDocument/2006/relationships/image" Target="../media/image289.pn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hyperlink" Target="https://symbolgroup.ru/projects/513" TargetMode="External"/><Relationship Id="rId4" Type="http://schemas.openxmlformats.org/officeDocument/2006/relationships/image" Target="../media/image288.pn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91.pn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4.emf"/><Relationship Id="rId16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4.png"/><Relationship Id="rId11" Type="http://schemas.openxmlformats.org/officeDocument/2006/relationships/slide" Target="slide14.xml"/><Relationship Id="rId5" Type="http://schemas.openxmlformats.org/officeDocument/2006/relationships/image" Target="../media/image293.pn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hyperlink" Target="https://symbolgroup.ru/projects/514" TargetMode="External"/><Relationship Id="rId4" Type="http://schemas.openxmlformats.org/officeDocument/2006/relationships/image" Target="../media/image292.pn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slide" Target="slide39.xml"/><Relationship Id="rId18" Type="http://schemas.openxmlformats.org/officeDocument/2006/relationships/slide" Target="slide81.xml"/><Relationship Id="rId3" Type="http://schemas.openxmlformats.org/officeDocument/2006/relationships/image" Target="../media/image295.jpeg"/><Relationship Id="rId7" Type="http://schemas.openxmlformats.org/officeDocument/2006/relationships/slide" Target="slide2.xml"/><Relationship Id="rId12" Type="http://schemas.openxmlformats.org/officeDocument/2006/relationships/slide" Target="slide29.xml"/><Relationship Id="rId17" Type="http://schemas.openxmlformats.org/officeDocument/2006/relationships/slide" Target="slide75.xml"/><Relationship Id="rId2" Type="http://schemas.openxmlformats.org/officeDocument/2006/relationships/image" Target="../media/image4.emf"/><Relationship Id="rId16" Type="http://schemas.openxmlformats.org/officeDocument/2006/relationships/slide" Target="slide6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8.png"/><Relationship Id="rId11" Type="http://schemas.openxmlformats.org/officeDocument/2006/relationships/slide" Target="slide14.xml"/><Relationship Id="rId5" Type="http://schemas.openxmlformats.org/officeDocument/2006/relationships/image" Target="../media/image297.png"/><Relationship Id="rId15" Type="http://schemas.openxmlformats.org/officeDocument/2006/relationships/slide" Target="slide61.xml"/><Relationship Id="rId10" Type="http://schemas.openxmlformats.org/officeDocument/2006/relationships/slide" Target="slide4.xml"/><Relationship Id="rId19" Type="http://schemas.openxmlformats.org/officeDocument/2006/relationships/hyperlink" Target="https://symbolgroup.ru/projects/515" TargetMode="External"/><Relationship Id="rId4" Type="http://schemas.openxmlformats.org/officeDocument/2006/relationships/image" Target="../media/image296.png"/><Relationship Id="rId9" Type="http://schemas.openxmlformats.org/officeDocument/2006/relationships/slide" Target="slide89.xml"/><Relationship Id="rId14" Type="http://schemas.openxmlformats.org/officeDocument/2006/relationships/slide" Target="slide49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61.xml"/><Relationship Id="rId3" Type="http://schemas.openxmlformats.org/officeDocument/2006/relationships/image" Target="../media/image299.png"/><Relationship Id="rId7" Type="http://schemas.openxmlformats.org/officeDocument/2006/relationships/slide" Target="slide89.xml"/><Relationship Id="rId12" Type="http://schemas.openxmlformats.org/officeDocument/2006/relationships/slide" Target="slide49.xml"/><Relationship Id="rId17" Type="http://schemas.openxmlformats.org/officeDocument/2006/relationships/hyperlink" Target="https://symbolgroup.ru/projects/516" TargetMode="External"/><Relationship Id="rId2" Type="http://schemas.openxmlformats.org/officeDocument/2006/relationships/image" Target="../media/image4.emf"/><Relationship Id="rId16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slide" Target="slide39.xml"/><Relationship Id="rId5" Type="http://schemas.openxmlformats.org/officeDocument/2006/relationships/slide" Target="slide2.xml"/><Relationship Id="rId15" Type="http://schemas.openxmlformats.org/officeDocument/2006/relationships/slide" Target="slide75.xml"/><Relationship Id="rId10" Type="http://schemas.openxmlformats.org/officeDocument/2006/relationships/slide" Target="slide29.xml"/><Relationship Id="rId4" Type="http://schemas.openxmlformats.org/officeDocument/2006/relationships/image" Target="../media/image300.png"/><Relationship Id="rId9" Type="http://schemas.openxmlformats.org/officeDocument/2006/relationships/slide" Target="slide14.xml"/><Relationship Id="rId14" Type="http://schemas.openxmlformats.org/officeDocument/2006/relationships/slide" Target="slide69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slide" Target="slide14.xml"/><Relationship Id="rId18" Type="http://schemas.openxmlformats.org/officeDocument/2006/relationships/slide" Target="slide69.xml"/><Relationship Id="rId3" Type="http://schemas.openxmlformats.org/officeDocument/2006/relationships/image" Target="../media/image302.jpeg"/><Relationship Id="rId21" Type="http://schemas.openxmlformats.org/officeDocument/2006/relationships/image" Target="../media/image1.emf"/><Relationship Id="rId7" Type="http://schemas.openxmlformats.org/officeDocument/2006/relationships/image" Target="../media/image306.png"/><Relationship Id="rId12" Type="http://schemas.openxmlformats.org/officeDocument/2006/relationships/slide" Target="slide4.xml"/><Relationship Id="rId17" Type="http://schemas.openxmlformats.org/officeDocument/2006/relationships/slide" Target="slide61.xml"/><Relationship Id="rId2" Type="http://schemas.openxmlformats.org/officeDocument/2006/relationships/image" Target="../media/image301.jpeg"/><Relationship Id="rId16" Type="http://schemas.openxmlformats.org/officeDocument/2006/relationships/slide" Target="slide49.xml"/><Relationship Id="rId20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5.png"/><Relationship Id="rId11" Type="http://schemas.openxmlformats.org/officeDocument/2006/relationships/slide" Target="slide89.xml"/><Relationship Id="rId5" Type="http://schemas.openxmlformats.org/officeDocument/2006/relationships/image" Target="../media/image304.jpeg"/><Relationship Id="rId15" Type="http://schemas.openxmlformats.org/officeDocument/2006/relationships/slide" Target="slide39.xml"/><Relationship Id="rId10" Type="http://schemas.openxmlformats.org/officeDocument/2006/relationships/slide" Target="slide3.xml"/><Relationship Id="rId19" Type="http://schemas.openxmlformats.org/officeDocument/2006/relationships/slide" Target="slide75.xml"/><Relationship Id="rId4" Type="http://schemas.openxmlformats.org/officeDocument/2006/relationships/image" Target="../media/image303.jpeg"/><Relationship Id="rId9" Type="http://schemas.openxmlformats.org/officeDocument/2006/relationships/slide" Target="slide2.xml"/><Relationship Id="rId14" Type="http://schemas.openxmlformats.org/officeDocument/2006/relationships/slide" Target="slide29.xml"/><Relationship Id="rId22" Type="http://schemas.openxmlformats.org/officeDocument/2006/relationships/hyperlink" Target="https://symbolgroup.ru/projects/517" TargetMode="Externa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slide" Target="slide14.xml"/><Relationship Id="rId18" Type="http://schemas.openxmlformats.org/officeDocument/2006/relationships/slide" Target="slide69.xml"/><Relationship Id="rId3" Type="http://schemas.openxmlformats.org/officeDocument/2006/relationships/image" Target="../media/image302.jpeg"/><Relationship Id="rId21" Type="http://schemas.openxmlformats.org/officeDocument/2006/relationships/image" Target="../media/image1.emf"/><Relationship Id="rId7" Type="http://schemas.openxmlformats.org/officeDocument/2006/relationships/image" Target="../media/image307.png"/><Relationship Id="rId12" Type="http://schemas.openxmlformats.org/officeDocument/2006/relationships/slide" Target="slide4.xml"/><Relationship Id="rId17" Type="http://schemas.openxmlformats.org/officeDocument/2006/relationships/slide" Target="slide61.xml"/><Relationship Id="rId2" Type="http://schemas.openxmlformats.org/officeDocument/2006/relationships/image" Target="../media/image301.jpeg"/><Relationship Id="rId16" Type="http://schemas.openxmlformats.org/officeDocument/2006/relationships/slide" Target="slide49.xml"/><Relationship Id="rId20" Type="http://schemas.openxmlformats.org/officeDocument/2006/relationships/slide" Target="slide8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5.png"/><Relationship Id="rId11" Type="http://schemas.openxmlformats.org/officeDocument/2006/relationships/slide" Target="slide89.xml"/><Relationship Id="rId5" Type="http://schemas.openxmlformats.org/officeDocument/2006/relationships/image" Target="../media/image304.jpeg"/><Relationship Id="rId15" Type="http://schemas.openxmlformats.org/officeDocument/2006/relationships/slide" Target="slide39.xml"/><Relationship Id="rId10" Type="http://schemas.openxmlformats.org/officeDocument/2006/relationships/slide" Target="slide3.xml"/><Relationship Id="rId19" Type="http://schemas.openxmlformats.org/officeDocument/2006/relationships/slide" Target="slide75.xml"/><Relationship Id="rId4" Type="http://schemas.openxmlformats.org/officeDocument/2006/relationships/image" Target="../media/image303.jpeg"/><Relationship Id="rId9" Type="http://schemas.openxmlformats.org/officeDocument/2006/relationships/slide" Target="slide2.xml"/><Relationship Id="rId14" Type="http://schemas.openxmlformats.org/officeDocument/2006/relationships/slide" Target="slide29.xml"/><Relationship Id="rId22" Type="http://schemas.openxmlformats.org/officeDocument/2006/relationships/hyperlink" Target="https://symbolgroup.ru/projects/518" TargetMode="External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75.xml"/><Relationship Id="rId3" Type="http://schemas.openxmlformats.org/officeDocument/2006/relationships/slide" Target="slide2.xml"/><Relationship Id="rId7" Type="http://schemas.openxmlformats.org/officeDocument/2006/relationships/slide" Target="slide14.xml"/><Relationship Id="rId12" Type="http://schemas.openxmlformats.org/officeDocument/2006/relationships/slide" Target="slide69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61.xml"/><Relationship Id="rId5" Type="http://schemas.openxmlformats.org/officeDocument/2006/relationships/slide" Target="slide89.xml"/><Relationship Id="rId15" Type="http://schemas.openxmlformats.org/officeDocument/2006/relationships/hyperlink" Target="https://symbolgroup.ru/contacts" TargetMode="External"/><Relationship Id="rId10" Type="http://schemas.openxmlformats.org/officeDocument/2006/relationships/slide" Target="slide49.xml"/><Relationship Id="rId4" Type="http://schemas.openxmlformats.org/officeDocument/2006/relationships/slide" Target="slide3.xml"/><Relationship Id="rId9" Type="http://schemas.openxmlformats.org/officeDocument/2006/relationships/slide" Target="slide39.xml"/><Relationship Id="rId14" Type="http://schemas.openxmlformats.org/officeDocument/2006/relationships/slide" Target="slide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6C23B4B-0DBE-B354-A0EC-BEEAAA81FAB2}"/>
              </a:ext>
            </a:extLst>
          </p:cNvPr>
          <p:cNvSpPr/>
          <p:nvPr/>
        </p:nvSpPr>
        <p:spPr>
          <a:xfrm>
            <a:off x="11460480" y="6372228"/>
            <a:ext cx="182880" cy="211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2BA50F-483B-4D40-AF4C-A960F3C2F1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445" t="43466" r="36458" b="26667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6233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5C22DEF-A347-488A-BFFB-FAC757770107}"/>
              </a:ext>
            </a:extLst>
          </p:cNvPr>
          <p:cNvSpPr/>
          <p:nvPr/>
        </p:nvSpPr>
        <p:spPr>
          <a:xfrm>
            <a:off x="10091738" y="0"/>
            <a:ext cx="2100262" cy="637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sz="9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 КОМПАНИИ</a:t>
            </a:r>
          </a:p>
          <a:p>
            <a:r>
              <a:rPr lang="ru-RU" sz="900" b="1" dirty="0">
                <a:latin typeface="Calibri" panose="020F0502020204030204" pitchFamily="34" charset="0"/>
                <a:cs typeface="Calibri" panose="020F0502020204030204" pitchFamily="34" charset="0"/>
              </a:rPr>
              <a:t>КЛИЕНТЫ</a:t>
            </a:r>
          </a:p>
          <a:p>
            <a:r>
              <a:rPr lang="ru-RU" sz="900" b="1" dirty="0">
                <a:latin typeface="Calibri" panose="020F0502020204030204" pitchFamily="34" charset="0"/>
                <a:cs typeface="Calibri" panose="020F0502020204030204" pitchFamily="34" charset="0"/>
              </a:rPr>
              <a:t>КОНТАКТЫ</a:t>
            </a:r>
          </a:p>
          <a:p>
            <a:r>
              <a:rPr lang="ru-RU" sz="900" b="1" dirty="0">
                <a:latin typeface="Calibri" panose="020F0502020204030204" pitchFamily="34" charset="0"/>
                <a:cs typeface="Calibri" panose="020F0502020204030204" pitchFamily="34" charset="0"/>
              </a:rPr>
              <a:t>ПОРТФОЛИО: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Брошюры, буклеты, папки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Календари 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Айдентика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Каталоги, журналы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Сувениры, подарки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Годовые отчеты, профайлы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Открытки, иллюстрации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Реклама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D323F2-E647-4835-AF26-EA4D5A88B9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3BB375F-C17C-109C-B35A-F1CA4D4DD997}"/>
              </a:ext>
            </a:extLst>
          </p:cNvPr>
          <p:cNvSpPr txBox="1"/>
          <p:nvPr/>
        </p:nvSpPr>
        <p:spPr>
          <a:xfrm>
            <a:off x="697704" y="742949"/>
            <a:ext cx="599846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THE QUALITY OF SYMBOL IS THE SYMBOL OF QUALITY</a:t>
            </a:r>
            <a:endParaRPr lang="ru-RU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906412-93FA-958D-969E-CA390A9657B2}"/>
              </a:ext>
            </a:extLst>
          </p:cNvPr>
          <p:cNvSpPr txBox="1"/>
          <p:nvPr/>
        </p:nvSpPr>
        <p:spPr>
          <a:xfrm>
            <a:off x="695325" y="1357313"/>
            <a:ext cx="3924300" cy="31393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dirty="0"/>
              <a:t>Креативное агентство </a:t>
            </a:r>
            <a:r>
              <a:rPr lang="ru-RU" sz="1200" dirty="0" err="1"/>
              <a:t>Симбол</a:t>
            </a:r>
            <a:r>
              <a:rPr lang="ru-RU" sz="1200" dirty="0"/>
              <a:t> </a:t>
            </a:r>
            <a:r>
              <a:rPr lang="ru-RU" sz="1200" dirty="0" err="1"/>
              <a:t>коммьюникейшн</a:t>
            </a:r>
            <a:r>
              <a:rPr lang="ru-RU" sz="1200" dirty="0"/>
              <a:t> групп</a:t>
            </a:r>
          </a:p>
          <a:p>
            <a:r>
              <a:rPr lang="ru-RU" sz="1200" dirty="0"/>
              <a:t>специализируется</a:t>
            </a:r>
            <a:r>
              <a:rPr lang="en-US" sz="1200" dirty="0"/>
              <a:t> </a:t>
            </a:r>
            <a:r>
              <a:rPr lang="ru-RU" sz="1200" dirty="0"/>
              <a:t>на </a:t>
            </a:r>
            <a:r>
              <a:rPr lang="ru-RU" sz="1200" dirty="0" err="1"/>
              <a:t>брендинговых</a:t>
            </a:r>
            <a:r>
              <a:rPr lang="ru-RU" sz="1200" dirty="0"/>
              <a:t> проектах, разработке</a:t>
            </a:r>
            <a:r>
              <a:rPr lang="en-US" sz="1200" dirty="0"/>
              <a:t> </a:t>
            </a:r>
            <a:r>
              <a:rPr lang="ru-RU" sz="1200" dirty="0"/>
              <a:t>креативных рекламных и презентационных материалов, изготовлении оригинальной полиграфической продукции. В списке наших клиентов крупные российские</a:t>
            </a:r>
            <a:r>
              <a:rPr lang="en-US" sz="1200" dirty="0"/>
              <a:t> </a:t>
            </a:r>
            <a:br>
              <a:rPr lang="en-US" sz="1200" dirty="0"/>
            </a:br>
            <a:r>
              <a:rPr lang="ru-RU" sz="1200" dirty="0"/>
              <a:t>и транснациональные бренды соседствуют с совсем небольшими компаниями.</a:t>
            </a:r>
            <a:r>
              <a:rPr lang="en-US" sz="1200" dirty="0"/>
              <a:t> </a:t>
            </a:r>
            <a:r>
              <a:rPr lang="ru-RU" sz="1200" dirty="0"/>
              <a:t>Мы способны решать масштабные комплексные задачи, но всегда готовы взяться за скромный проект, если он покажется</a:t>
            </a:r>
            <a:r>
              <a:rPr lang="en-US" sz="1200" dirty="0"/>
              <a:t> </a:t>
            </a:r>
            <a:r>
              <a:rPr lang="ru-RU" sz="1200" dirty="0"/>
              <a:t>нам интересным.</a:t>
            </a:r>
            <a:endParaRPr lang="en-US" sz="1200" dirty="0"/>
          </a:p>
          <a:p>
            <a:endParaRPr lang="ru-RU" sz="1200" dirty="0"/>
          </a:p>
          <a:p>
            <a:r>
              <a:rPr lang="ru-RU" sz="1200" dirty="0"/>
              <a:t>Мы искренне любим свое дело и с радостью отдаем ему силы и энергию. Мы считаем, что каждая наша работа должна</a:t>
            </a:r>
            <a:r>
              <a:rPr lang="en-US" sz="1200" dirty="0"/>
              <a:t> </a:t>
            </a:r>
            <a:r>
              <a:rPr lang="ru-RU" sz="1200" dirty="0"/>
              <a:t>отличаться оригинальной идеей и качественным исполнением. Мы стремимся</a:t>
            </a:r>
            <a:r>
              <a:rPr lang="en-US" sz="1200" dirty="0"/>
              <a:t> </a:t>
            </a:r>
            <a:r>
              <a:rPr lang="ru-RU" sz="1200" dirty="0"/>
              <a:t>понять специфику деятельности наших</a:t>
            </a:r>
            <a:r>
              <a:rPr lang="en-US" sz="1200" dirty="0"/>
              <a:t> </a:t>
            </a:r>
            <a:r>
              <a:rPr lang="ru-RU" sz="1200" dirty="0"/>
              <a:t>клиентов и предложить им наиболее</a:t>
            </a:r>
            <a:r>
              <a:rPr lang="en-US" sz="1200" dirty="0"/>
              <a:t> </a:t>
            </a:r>
            <a:r>
              <a:rPr lang="ru-RU" sz="1200" dirty="0"/>
              <a:t>полное и точное решение поставленной</a:t>
            </a:r>
          </a:p>
          <a:p>
            <a:r>
              <a:rPr lang="ru-RU" sz="1200" dirty="0"/>
              <a:t>задачи.</a:t>
            </a:r>
          </a:p>
        </p:txBody>
      </p:sp>
      <p:sp>
        <p:nvSpPr>
          <p:cNvPr id="6" name="Прямоугольник 5">
            <a:hlinkClick r:id="rId3" action="ppaction://hlinksldjump"/>
            <a:extLst>
              <a:ext uri="{FF2B5EF4-FFF2-40B4-BE49-F238E27FC236}">
                <a16:creationId xmlns:a16="http://schemas.microsoft.com/office/drawing/2014/main" id="{BE774E26-1CBC-82B6-A1EE-9C0EE6E1E72C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4" action="ppaction://hlinksldjump"/>
            <a:extLst>
              <a:ext uri="{FF2B5EF4-FFF2-40B4-BE49-F238E27FC236}">
                <a16:creationId xmlns:a16="http://schemas.microsoft.com/office/drawing/2014/main" id="{6D682499-E276-BD70-72C0-E72F2DBEAEA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5" action="ppaction://hlinksldjump"/>
            <a:extLst>
              <a:ext uri="{FF2B5EF4-FFF2-40B4-BE49-F238E27FC236}">
                <a16:creationId xmlns:a16="http://schemas.microsoft.com/office/drawing/2014/main" id="{51BAC3EB-CFF3-971A-FB4C-B3FCC29E160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6" action="ppaction://hlinksldjump"/>
            <a:extLst>
              <a:ext uri="{FF2B5EF4-FFF2-40B4-BE49-F238E27FC236}">
                <a16:creationId xmlns:a16="http://schemas.microsoft.com/office/drawing/2014/main" id="{593070B0-388F-C6BC-1B8A-81EE1B77EF0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7" action="ppaction://hlinksldjump"/>
            <a:extLst>
              <a:ext uri="{FF2B5EF4-FFF2-40B4-BE49-F238E27FC236}">
                <a16:creationId xmlns:a16="http://schemas.microsoft.com/office/drawing/2014/main" id="{43C30DAD-FFDC-2327-A5BB-51AB48C1828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8" action="ppaction://hlinksldjump"/>
            <a:extLst>
              <a:ext uri="{FF2B5EF4-FFF2-40B4-BE49-F238E27FC236}">
                <a16:creationId xmlns:a16="http://schemas.microsoft.com/office/drawing/2014/main" id="{56AA4171-9A33-6BEB-1954-FBCD01C456A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9" action="ppaction://hlinksldjump"/>
            <a:extLst>
              <a:ext uri="{FF2B5EF4-FFF2-40B4-BE49-F238E27FC236}">
                <a16:creationId xmlns:a16="http://schemas.microsoft.com/office/drawing/2014/main" id="{5D6DE0A6-D51E-5BB6-CE16-11AB786EA0CC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0" action="ppaction://hlinksldjump"/>
            <a:extLst>
              <a:ext uri="{FF2B5EF4-FFF2-40B4-BE49-F238E27FC236}">
                <a16:creationId xmlns:a16="http://schemas.microsoft.com/office/drawing/2014/main" id="{25CE96BF-BACD-2768-2847-4CCCD090AD4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4E169B95-5E49-8231-E2AF-3BC5830DD6C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3B696D57-97E5-D179-5A1B-4794FB46377E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67D9E2B8-6089-17A4-D68F-9F2B11C9097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34450DCD-2CCE-DD04-E969-6725FC004B6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6" action="ppaction://hlinksldjump"/>
            <a:extLst>
              <a:ext uri="{FF2B5EF4-FFF2-40B4-BE49-F238E27FC236}">
                <a16:creationId xmlns:a16="http://schemas.microsoft.com/office/drawing/2014/main" id="{B3879656-5529-4160-8C81-AA42DBB3C3A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5"/>
            <a:extLst>
              <a:ext uri="{FF2B5EF4-FFF2-40B4-BE49-F238E27FC236}">
                <a16:creationId xmlns:a16="http://schemas.microsoft.com/office/drawing/2014/main" id="{006AB0A0-373B-407F-A02A-40D84AABE0B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9611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432C7931-B00E-3306-55FB-507F80CCEEC3}"/>
              </a:ext>
            </a:extLst>
          </p:cNvPr>
          <p:cNvSpPr/>
          <p:nvPr/>
        </p:nvSpPr>
        <p:spPr>
          <a:xfrm>
            <a:off x="4804005" y="490537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5C22DEF-A347-488A-BFFB-FAC757770107}"/>
              </a:ext>
            </a:extLst>
          </p:cNvPr>
          <p:cNvSpPr/>
          <p:nvPr/>
        </p:nvSpPr>
        <p:spPr>
          <a:xfrm>
            <a:off x="10091738" y="0"/>
            <a:ext cx="2100262" cy="6294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sz="900" b="1" dirty="0">
                <a:latin typeface="Calibri" panose="020F0502020204030204" pitchFamily="34" charset="0"/>
                <a:cs typeface="Calibri" panose="020F0502020204030204" pitchFamily="34" charset="0"/>
              </a:rPr>
              <a:t>О КОМПАНИИ</a:t>
            </a:r>
          </a:p>
          <a:p>
            <a:r>
              <a:rPr lang="ru-RU" sz="9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КЛИЕНТЫ</a:t>
            </a:r>
          </a:p>
          <a:p>
            <a:r>
              <a:rPr lang="ru-RU" sz="900" b="1" dirty="0">
                <a:latin typeface="Calibri" panose="020F0502020204030204" pitchFamily="34" charset="0"/>
                <a:cs typeface="Calibri" panose="020F0502020204030204" pitchFamily="34" charset="0"/>
              </a:rPr>
              <a:t>КОНТАКТЫ</a:t>
            </a:r>
          </a:p>
          <a:p>
            <a:r>
              <a:rPr lang="ru-RU" sz="900" b="1" dirty="0">
                <a:latin typeface="Calibri" panose="020F0502020204030204" pitchFamily="34" charset="0"/>
                <a:cs typeface="Calibri" panose="020F0502020204030204" pitchFamily="34" charset="0"/>
              </a:rPr>
              <a:t>ПОРТФОЛИО: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Брошюры, буклеты, папки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Календари 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Айдентика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Каталоги, журналы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Сувениры, подарки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Годовые отчеты, профайлы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Открытки, иллюстрации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Реклама</a:t>
            </a:r>
          </a:p>
          <a:p>
            <a:r>
              <a:rPr lang="ru-RU" sz="900" dirty="0">
                <a:latin typeface="Calibri" panose="020F0502020204030204" pitchFamily="34" charset="0"/>
                <a:cs typeface="Calibri" panose="020F0502020204030204" pitchFamily="34" charset="0"/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D323F2-E647-4835-AF26-EA4D5A88B9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grpSp>
        <p:nvGrpSpPr>
          <p:cNvPr id="188" name="Группа 187">
            <a:extLst>
              <a:ext uri="{FF2B5EF4-FFF2-40B4-BE49-F238E27FC236}">
                <a16:creationId xmlns:a16="http://schemas.microsoft.com/office/drawing/2014/main" id="{76B10F17-3732-E99F-B3A4-49B448C3CE6F}"/>
              </a:ext>
            </a:extLst>
          </p:cNvPr>
          <p:cNvGrpSpPr/>
          <p:nvPr/>
        </p:nvGrpSpPr>
        <p:grpSpPr>
          <a:xfrm>
            <a:off x="3434445" y="800100"/>
            <a:ext cx="1182801" cy="5294313"/>
            <a:chOff x="3427172" y="800100"/>
            <a:chExt cx="1182801" cy="5294313"/>
          </a:xfrm>
        </p:grpSpPr>
        <p:sp>
          <p:nvSpPr>
            <p:cNvPr id="8" name="Прямоугольник: скругленные углы 7">
              <a:extLst>
                <a:ext uri="{FF2B5EF4-FFF2-40B4-BE49-F238E27FC236}">
                  <a16:creationId xmlns:a16="http://schemas.microsoft.com/office/drawing/2014/main" id="{199B3D66-5D83-6E77-6386-DB702A1252F8}"/>
                </a:ext>
              </a:extLst>
            </p:cNvPr>
            <p:cNvSpPr/>
            <p:nvPr/>
          </p:nvSpPr>
          <p:spPr>
            <a:xfrm>
              <a:off x="3427172" y="800100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: скругленные углы 15">
              <a:extLst>
                <a:ext uri="{FF2B5EF4-FFF2-40B4-BE49-F238E27FC236}">
                  <a16:creationId xmlns:a16="http://schemas.microsoft.com/office/drawing/2014/main" id="{0661083A-5F1C-85B2-DF9C-1C7E2778C977}"/>
                </a:ext>
              </a:extLst>
            </p:cNvPr>
            <p:cNvSpPr/>
            <p:nvPr/>
          </p:nvSpPr>
          <p:spPr>
            <a:xfrm>
              <a:off x="3427172" y="2168525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id="{F6CC21CE-73A6-5D51-903A-8254512A2884}"/>
                </a:ext>
              </a:extLst>
            </p:cNvPr>
            <p:cNvSpPr/>
            <p:nvPr/>
          </p:nvSpPr>
          <p:spPr>
            <a:xfrm>
              <a:off x="3427172" y="3535362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: скругленные углы 29">
              <a:extLst>
                <a:ext uri="{FF2B5EF4-FFF2-40B4-BE49-F238E27FC236}">
                  <a16:creationId xmlns:a16="http://schemas.microsoft.com/office/drawing/2014/main" id="{0B820E5D-5F39-82DA-3831-6EE472059CAA}"/>
                </a:ext>
              </a:extLst>
            </p:cNvPr>
            <p:cNvSpPr/>
            <p:nvPr/>
          </p:nvSpPr>
          <p:spPr>
            <a:xfrm>
              <a:off x="3427172" y="4905375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CF2CB8CC-9C4A-D48E-00CB-5A8DF9550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568572" y="1309274"/>
              <a:ext cx="900000" cy="170690"/>
            </a:xfrm>
            <a:prstGeom prst="rect">
              <a:avLst/>
            </a:prstGeom>
          </p:spPr>
        </p:pic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DA66978A-11A8-63B8-16DD-B7D051EE46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568572" y="4034501"/>
              <a:ext cx="900000" cy="190761"/>
            </a:xfrm>
            <a:prstGeom prst="rect">
              <a:avLst/>
            </a:prstGeom>
          </p:spPr>
        </p:pic>
        <p:pic>
          <p:nvPicPr>
            <p:cNvPr id="66" name="Рисунок 65">
              <a:extLst>
                <a:ext uri="{FF2B5EF4-FFF2-40B4-BE49-F238E27FC236}">
                  <a16:creationId xmlns:a16="http://schemas.microsoft.com/office/drawing/2014/main" id="{0F8EDFB8-6DC5-A31E-8C6D-D56157D632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568572" y="2596034"/>
              <a:ext cx="900000" cy="334020"/>
            </a:xfrm>
            <a:prstGeom prst="rect">
              <a:avLst/>
            </a:prstGeom>
          </p:spPr>
        </p:pic>
        <p:pic>
          <p:nvPicPr>
            <p:cNvPr id="74" name="Рисунок 73">
              <a:extLst>
                <a:ext uri="{FF2B5EF4-FFF2-40B4-BE49-F238E27FC236}">
                  <a16:creationId xmlns:a16="http://schemas.microsoft.com/office/drawing/2014/main" id="{5DA41F43-B5EC-2007-8706-77C535E569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568572" y="5377167"/>
              <a:ext cx="900000" cy="245455"/>
            </a:xfrm>
            <a:prstGeom prst="rect">
              <a:avLst/>
            </a:prstGeom>
          </p:spPr>
        </p:pic>
      </p:grp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5651524D-C286-EC10-42D4-BEE67A97763D}"/>
              </a:ext>
            </a:extLst>
          </p:cNvPr>
          <p:cNvSpPr/>
          <p:nvPr/>
        </p:nvSpPr>
        <p:spPr>
          <a:xfrm>
            <a:off x="6173565" y="800100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31C3E00C-BC8C-FA12-96FD-8AB209AD667A}"/>
              </a:ext>
            </a:extLst>
          </p:cNvPr>
          <p:cNvSpPr/>
          <p:nvPr/>
        </p:nvSpPr>
        <p:spPr>
          <a:xfrm>
            <a:off x="6173565" y="216852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BFCB98B8-F615-69AC-1664-0CD8AC999CE3}"/>
              </a:ext>
            </a:extLst>
          </p:cNvPr>
          <p:cNvSpPr/>
          <p:nvPr/>
        </p:nvSpPr>
        <p:spPr>
          <a:xfrm>
            <a:off x="6173565" y="3535362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DCC3DE29-8A24-8E4F-F4AD-82F909500B07}"/>
              </a:ext>
            </a:extLst>
          </p:cNvPr>
          <p:cNvSpPr/>
          <p:nvPr/>
        </p:nvSpPr>
        <p:spPr>
          <a:xfrm>
            <a:off x="6173565" y="490537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E6542474-BC09-6ED3-33BF-D06007579D8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4910570" y="5394727"/>
            <a:ext cx="972000" cy="210334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B62EDC54-FB72-6D56-19AF-94128AC89943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278965" y="3971889"/>
            <a:ext cx="972000" cy="315985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705966C3-4554-DA09-6CA6-AF026AEA87A1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314965" y="1316196"/>
            <a:ext cx="900000" cy="156847"/>
          </a:xfrm>
          <a:prstGeom prst="rect">
            <a:avLst/>
          </a:prstGeom>
        </p:spPr>
      </p:pic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F4E5ADB0-AD40-6702-56DC-985FF5FAB184}"/>
              </a:ext>
            </a:extLst>
          </p:cNvPr>
          <p:cNvSpPr/>
          <p:nvPr/>
        </p:nvSpPr>
        <p:spPr>
          <a:xfrm>
            <a:off x="8912687" y="800100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C4CA9F66-5169-4FBF-C6AA-980B2801E5E2}"/>
              </a:ext>
            </a:extLst>
          </p:cNvPr>
          <p:cNvSpPr/>
          <p:nvPr/>
        </p:nvSpPr>
        <p:spPr>
          <a:xfrm>
            <a:off x="8912687" y="216852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32E96D79-183C-1B42-98DC-4C2E56E5B719}"/>
              </a:ext>
            </a:extLst>
          </p:cNvPr>
          <p:cNvSpPr/>
          <p:nvPr/>
        </p:nvSpPr>
        <p:spPr>
          <a:xfrm>
            <a:off x="8912687" y="3535362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D3FF54BC-0BAE-2C39-BEE9-57E45B14C4A4}"/>
              </a:ext>
            </a:extLst>
          </p:cNvPr>
          <p:cNvSpPr/>
          <p:nvPr/>
        </p:nvSpPr>
        <p:spPr>
          <a:xfrm>
            <a:off x="8912687" y="490537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6" name="Рисунок 75">
            <a:extLst>
              <a:ext uri="{FF2B5EF4-FFF2-40B4-BE49-F238E27FC236}">
                <a16:creationId xmlns:a16="http://schemas.microsoft.com/office/drawing/2014/main" id="{E59241DF-24A5-CBB5-E74C-055FCFE253DB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054087" y="5182302"/>
            <a:ext cx="900000" cy="635185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id="{B160A38C-40F1-FDE4-A801-4D27DB4E9DB1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9144087" y="1044905"/>
            <a:ext cx="720000" cy="699429"/>
          </a:xfrm>
          <a:prstGeom prst="rect">
            <a:avLst/>
          </a:prstGeom>
        </p:spPr>
      </p:pic>
      <p:grpSp>
        <p:nvGrpSpPr>
          <p:cNvPr id="186" name="Группа 185">
            <a:extLst>
              <a:ext uri="{FF2B5EF4-FFF2-40B4-BE49-F238E27FC236}">
                <a16:creationId xmlns:a16="http://schemas.microsoft.com/office/drawing/2014/main" id="{3A48058C-91A5-9FAE-3095-DA3623EDB23E}"/>
              </a:ext>
            </a:extLst>
          </p:cNvPr>
          <p:cNvGrpSpPr/>
          <p:nvPr/>
        </p:nvGrpSpPr>
        <p:grpSpPr>
          <a:xfrm>
            <a:off x="695325" y="800100"/>
            <a:ext cx="1182801" cy="5294313"/>
            <a:chOff x="695325" y="800100"/>
            <a:chExt cx="1182801" cy="5294313"/>
          </a:xfrm>
        </p:grpSpPr>
        <p:sp>
          <p:nvSpPr>
            <p:cNvPr id="6" name="Прямоугольник: скругленные углы 5">
              <a:extLst>
                <a:ext uri="{FF2B5EF4-FFF2-40B4-BE49-F238E27FC236}">
                  <a16:creationId xmlns:a16="http://schemas.microsoft.com/office/drawing/2014/main" id="{FEACF7B2-A3BB-E90A-BAA4-8572F568A546}"/>
                </a:ext>
              </a:extLst>
            </p:cNvPr>
            <p:cNvSpPr/>
            <p:nvPr/>
          </p:nvSpPr>
          <p:spPr>
            <a:xfrm>
              <a:off x="695325" y="800100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7239CD5-000D-1DBE-32C6-18E585F4867C}"/>
                </a:ext>
              </a:extLst>
            </p:cNvPr>
            <p:cNvSpPr/>
            <p:nvPr/>
          </p:nvSpPr>
          <p:spPr>
            <a:xfrm>
              <a:off x="695325" y="2168525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: скругленные углы 20">
              <a:extLst>
                <a:ext uri="{FF2B5EF4-FFF2-40B4-BE49-F238E27FC236}">
                  <a16:creationId xmlns:a16="http://schemas.microsoft.com/office/drawing/2014/main" id="{E126EE70-3649-6A9E-E120-AE7CE6A48646}"/>
                </a:ext>
              </a:extLst>
            </p:cNvPr>
            <p:cNvSpPr/>
            <p:nvPr/>
          </p:nvSpPr>
          <p:spPr>
            <a:xfrm>
              <a:off x="695325" y="3535362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: скругленные углы 27">
              <a:extLst>
                <a:ext uri="{FF2B5EF4-FFF2-40B4-BE49-F238E27FC236}">
                  <a16:creationId xmlns:a16="http://schemas.microsoft.com/office/drawing/2014/main" id="{A2CD9BD8-E613-F21E-6ED7-50C33CBA4260}"/>
                </a:ext>
              </a:extLst>
            </p:cNvPr>
            <p:cNvSpPr/>
            <p:nvPr/>
          </p:nvSpPr>
          <p:spPr>
            <a:xfrm>
              <a:off x="695325" y="4905375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6" name="Рисунок 35">
              <a:extLst>
                <a:ext uri="{FF2B5EF4-FFF2-40B4-BE49-F238E27FC236}">
                  <a16:creationId xmlns:a16="http://schemas.microsoft.com/office/drawing/2014/main" id="{7F8045D2-D30D-36FB-74C8-23528FD35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836725" y="1310244"/>
              <a:ext cx="900000" cy="168750"/>
            </a:xfrm>
            <a:prstGeom prst="rect">
              <a:avLst/>
            </a:prstGeom>
          </p:spPr>
        </p:pic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id="{52F363A3-5A03-4F3E-2DC3-636092F89D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800725" y="4001470"/>
              <a:ext cx="972000" cy="256822"/>
            </a:xfrm>
            <a:prstGeom prst="rect">
              <a:avLst/>
            </a:prstGeom>
          </p:spPr>
        </p:pic>
        <p:grpSp>
          <p:nvGrpSpPr>
            <p:cNvPr id="185" name="Группа 184">
              <a:extLst>
                <a:ext uri="{FF2B5EF4-FFF2-40B4-BE49-F238E27FC236}">
                  <a16:creationId xmlns:a16="http://schemas.microsoft.com/office/drawing/2014/main" id="{69242750-8CA4-62E2-7A16-50ED20F685F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890725" y="5405797"/>
              <a:ext cx="792000" cy="188195"/>
              <a:chOff x="967777" y="5507375"/>
              <a:chExt cx="667857" cy="158696"/>
            </a:xfrm>
          </p:grpSpPr>
          <p:grpSp>
            <p:nvGrpSpPr>
              <p:cNvPr id="106" name="Рисунок 81">
                <a:extLst>
                  <a:ext uri="{FF2B5EF4-FFF2-40B4-BE49-F238E27FC236}">
                    <a16:creationId xmlns:a16="http://schemas.microsoft.com/office/drawing/2014/main" id="{F06058EB-5121-85BB-1DDA-9ED06E3CBF5C}"/>
                  </a:ext>
                </a:extLst>
              </p:cNvPr>
              <p:cNvGrpSpPr/>
              <p:nvPr/>
            </p:nvGrpSpPr>
            <p:grpSpPr>
              <a:xfrm>
                <a:off x="1509916" y="5507375"/>
                <a:ext cx="125686" cy="129150"/>
                <a:chOff x="1509916" y="5507375"/>
                <a:chExt cx="125686" cy="129150"/>
              </a:xfrm>
              <a:noFill/>
            </p:grpSpPr>
            <p:sp>
              <p:nvSpPr>
                <p:cNvPr id="107" name="Полилиния: фигура 106">
                  <a:extLst>
                    <a:ext uri="{FF2B5EF4-FFF2-40B4-BE49-F238E27FC236}">
                      <a16:creationId xmlns:a16="http://schemas.microsoft.com/office/drawing/2014/main" id="{9C3A7088-FDC8-7222-D384-046B7732EB0B}"/>
                    </a:ext>
                  </a:extLst>
                </p:cNvPr>
                <p:cNvSpPr/>
                <p:nvPr/>
              </p:nvSpPr>
              <p:spPr>
                <a:xfrm>
                  <a:off x="1509916" y="5507375"/>
                  <a:ext cx="125686" cy="129150"/>
                </a:xfrm>
                <a:custGeom>
                  <a:avLst/>
                  <a:gdLst>
                    <a:gd name="connsiteX0" fmla="*/ 125686 w 125686"/>
                    <a:gd name="connsiteY0" fmla="*/ 129119 h 129150"/>
                    <a:gd name="connsiteX1" fmla="*/ 125686 w 125686"/>
                    <a:gd name="connsiteY1" fmla="*/ 160 h 129150"/>
                    <a:gd name="connsiteX2" fmla="*/ 62907 w 125686"/>
                    <a:gd name="connsiteY2" fmla="*/ 62875 h 129150"/>
                    <a:gd name="connsiteX3" fmla="*/ 62907 w 125686"/>
                    <a:gd name="connsiteY3" fmla="*/ 62875 h 129150"/>
                    <a:gd name="connsiteX4" fmla="*/ 0 w 125686"/>
                    <a:gd name="connsiteY4" fmla="*/ 0 h 129150"/>
                    <a:gd name="connsiteX5" fmla="*/ 0 w 125686"/>
                    <a:gd name="connsiteY5" fmla="*/ 129151 h 129150"/>
                    <a:gd name="connsiteX6" fmla="*/ 125686 w 125686"/>
                    <a:gd name="connsiteY6" fmla="*/ 129151 h 129150"/>
                    <a:gd name="connsiteX7" fmla="*/ 67815 w 125686"/>
                    <a:gd name="connsiteY7" fmla="*/ 119014 h 129150"/>
                    <a:gd name="connsiteX8" fmla="*/ 67815 w 125686"/>
                    <a:gd name="connsiteY8" fmla="*/ 81802 h 129150"/>
                    <a:gd name="connsiteX9" fmla="*/ 105059 w 125686"/>
                    <a:gd name="connsiteY9" fmla="*/ 119014 h 129150"/>
                    <a:gd name="connsiteX10" fmla="*/ 67815 w 125686"/>
                    <a:gd name="connsiteY10" fmla="*/ 119014 h 129150"/>
                    <a:gd name="connsiteX11" fmla="*/ 20723 w 125686"/>
                    <a:gd name="connsiteY11" fmla="*/ 119014 h 129150"/>
                    <a:gd name="connsiteX12" fmla="*/ 57903 w 125686"/>
                    <a:gd name="connsiteY12" fmla="*/ 81866 h 129150"/>
                    <a:gd name="connsiteX13" fmla="*/ 57903 w 125686"/>
                    <a:gd name="connsiteY13" fmla="*/ 119014 h 129150"/>
                    <a:gd name="connsiteX14" fmla="*/ 20723 w 125686"/>
                    <a:gd name="connsiteY14" fmla="*/ 119014 h 129150"/>
                    <a:gd name="connsiteX15" fmla="*/ 115806 w 125686"/>
                    <a:gd name="connsiteY15" fmla="*/ 23995 h 129150"/>
                    <a:gd name="connsiteX16" fmla="*/ 115806 w 125686"/>
                    <a:gd name="connsiteY16" fmla="*/ 115710 h 129150"/>
                    <a:gd name="connsiteX17" fmla="*/ 69901 w 125686"/>
                    <a:gd name="connsiteY17" fmla="*/ 69836 h 129150"/>
                    <a:gd name="connsiteX18" fmla="*/ 115806 w 125686"/>
                    <a:gd name="connsiteY18" fmla="*/ 23963 h 129150"/>
                    <a:gd name="connsiteX19" fmla="*/ 125622 w 125686"/>
                    <a:gd name="connsiteY19" fmla="*/ 192 h 129150"/>
                    <a:gd name="connsiteX20" fmla="*/ 125622 w 125686"/>
                    <a:gd name="connsiteY20" fmla="*/ 225 h 129150"/>
                    <a:gd name="connsiteX21" fmla="*/ 125558 w 125686"/>
                    <a:gd name="connsiteY21" fmla="*/ 321 h 129150"/>
                    <a:gd name="connsiteX22" fmla="*/ 125558 w 125686"/>
                    <a:gd name="connsiteY22" fmla="*/ 321 h 129150"/>
                    <a:gd name="connsiteX23" fmla="*/ 55850 w 125686"/>
                    <a:gd name="connsiteY23" fmla="*/ 69869 h 129150"/>
                    <a:gd name="connsiteX24" fmla="*/ 9880 w 125686"/>
                    <a:gd name="connsiteY24" fmla="*/ 115774 h 129150"/>
                    <a:gd name="connsiteX25" fmla="*/ 9880 w 125686"/>
                    <a:gd name="connsiteY25" fmla="*/ 115774 h 129150"/>
                    <a:gd name="connsiteX26" fmla="*/ 9880 w 125686"/>
                    <a:gd name="connsiteY26" fmla="*/ 23995 h 129150"/>
                    <a:gd name="connsiteX27" fmla="*/ 55850 w 125686"/>
                    <a:gd name="connsiteY27" fmla="*/ 69901 h 1291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</a:cxnLst>
                  <a:rect l="l" t="t" r="r" b="b"/>
                  <a:pathLst>
                    <a:path w="125686" h="129150">
                      <a:moveTo>
                        <a:pt x="125686" y="129119"/>
                      </a:moveTo>
                      <a:lnTo>
                        <a:pt x="125686" y="160"/>
                      </a:lnTo>
                      <a:lnTo>
                        <a:pt x="62907" y="62875"/>
                      </a:lnTo>
                      <a:lnTo>
                        <a:pt x="62907" y="62875"/>
                      </a:lnTo>
                      <a:lnTo>
                        <a:pt x="0" y="0"/>
                      </a:lnTo>
                      <a:lnTo>
                        <a:pt x="0" y="129151"/>
                      </a:lnTo>
                      <a:lnTo>
                        <a:pt x="125686" y="129151"/>
                      </a:lnTo>
                      <a:close/>
                      <a:moveTo>
                        <a:pt x="67815" y="119014"/>
                      </a:moveTo>
                      <a:lnTo>
                        <a:pt x="67815" y="81802"/>
                      </a:lnTo>
                      <a:lnTo>
                        <a:pt x="105059" y="119014"/>
                      </a:lnTo>
                      <a:lnTo>
                        <a:pt x="67815" y="119014"/>
                      </a:lnTo>
                      <a:close/>
                      <a:moveTo>
                        <a:pt x="20723" y="119014"/>
                      </a:moveTo>
                      <a:lnTo>
                        <a:pt x="57903" y="81866"/>
                      </a:lnTo>
                      <a:lnTo>
                        <a:pt x="57903" y="119014"/>
                      </a:lnTo>
                      <a:lnTo>
                        <a:pt x="20723" y="119014"/>
                      </a:lnTo>
                      <a:close/>
                      <a:moveTo>
                        <a:pt x="115806" y="23995"/>
                      </a:moveTo>
                      <a:lnTo>
                        <a:pt x="115806" y="115710"/>
                      </a:lnTo>
                      <a:lnTo>
                        <a:pt x="69901" y="69836"/>
                      </a:lnTo>
                      <a:cubicBezTo>
                        <a:pt x="81834" y="57903"/>
                        <a:pt x="115806" y="23963"/>
                        <a:pt x="115806" y="23963"/>
                      </a:cubicBezTo>
                      <a:close/>
                      <a:moveTo>
                        <a:pt x="125622" y="192"/>
                      </a:moveTo>
                      <a:lnTo>
                        <a:pt x="125622" y="225"/>
                      </a:lnTo>
                      <a:close/>
                      <a:moveTo>
                        <a:pt x="125558" y="321"/>
                      </a:moveTo>
                      <a:lnTo>
                        <a:pt x="125558" y="321"/>
                      </a:lnTo>
                      <a:close/>
                      <a:moveTo>
                        <a:pt x="55850" y="69869"/>
                      </a:moveTo>
                      <a:lnTo>
                        <a:pt x="9880" y="115774"/>
                      </a:lnTo>
                      <a:lnTo>
                        <a:pt x="9880" y="115774"/>
                      </a:lnTo>
                      <a:lnTo>
                        <a:pt x="9880" y="23995"/>
                      </a:lnTo>
                      <a:lnTo>
                        <a:pt x="55850" y="69901"/>
                      </a:lnTo>
                      <a:close/>
                    </a:path>
                  </a:pathLst>
                </a:custGeom>
                <a:noFill/>
                <a:ln w="320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08" name="Полилиния: фигура 107">
                  <a:extLst>
                    <a:ext uri="{FF2B5EF4-FFF2-40B4-BE49-F238E27FC236}">
                      <a16:creationId xmlns:a16="http://schemas.microsoft.com/office/drawing/2014/main" id="{3DB40153-0C9F-FD81-F17B-1DF1A5F2C2C5}"/>
                    </a:ext>
                  </a:extLst>
                </p:cNvPr>
                <p:cNvSpPr/>
                <p:nvPr/>
              </p:nvSpPr>
              <p:spPr>
                <a:xfrm>
                  <a:off x="1558419" y="5519757"/>
                  <a:ext cx="28935" cy="28935"/>
                </a:xfrm>
                <a:custGeom>
                  <a:avLst/>
                  <a:gdLst>
                    <a:gd name="connsiteX0" fmla="*/ 14468 w 28935"/>
                    <a:gd name="connsiteY0" fmla="*/ 28935 h 28935"/>
                    <a:gd name="connsiteX1" fmla="*/ 28935 w 28935"/>
                    <a:gd name="connsiteY1" fmla="*/ 14468 h 28935"/>
                    <a:gd name="connsiteX2" fmla="*/ 14468 w 28935"/>
                    <a:gd name="connsiteY2" fmla="*/ 0 h 28935"/>
                    <a:gd name="connsiteX3" fmla="*/ 0 w 28935"/>
                    <a:gd name="connsiteY3" fmla="*/ 14468 h 28935"/>
                    <a:gd name="connsiteX4" fmla="*/ 14468 w 28935"/>
                    <a:gd name="connsiteY4" fmla="*/ 28935 h 28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8935" h="28935">
                      <a:moveTo>
                        <a:pt x="14468" y="28935"/>
                      </a:moveTo>
                      <a:cubicBezTo>
                        <a:pt x="22455" y="28935"/>
                        <a:pt x="28935" y="22455"/>
                        <a:pt x="28935" y="14468"/>
                      </a:cubicBezTo>
                      <a:cubicBezTo>
                        <a:pt x="28935" y="6480"/>
                        <a:pt x="22455" y="0"/>
                        <a:pt x="14468" y="0"/>
                      </a:cubicBezTo>
                      <a:cubicBezTo>
                        <a:pt x="6480" y="0"/>
                        <a:pt x="0" y="6480"/>
                        <a:pt x="0" y="14468"/>
                      </a:cubicBezTo>
                      <a:cubicBezTo>
                        <a:pt x="0" y="22455"/>
                        <a:pt x="6448" y="28935"/>
                        <a:pt x="14468" y="28935"/>
                      </a:cubicBezTo>
                      <a:close/>
                    </a:path>
                  </a:pathLst>
                </a:custGeom>
                <a:noFill/>
                <a:ln w="320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sp>
            <p:nvSpPr>
              <p:cNvPr id="109" name="Полилиния: фигура 108">
                <a:extLst>
                  <a:ext uri="{FF2B5EF4-FFF2-40B4-BE49-F238E27FC236}">
                    <a16:creationId xmlns:a16="http://schemas.microsoft.com/office/drawing/2014/main" id="{6989C8CD-7671-2ED8-4262-C777EBFAED6A}"/>
                  </a:ext>
                </a:extLst>
              </p:cNvPr>
              <p:cNvSpPr/>
              <p:nvPr/>
            </p:nvSpPr>
            <p:spPr>
              <a:xfrm>
                <a:off x="1509948" y="5626421"/>
                <a:ext cx="125686" cy="10104"/>
              </a:xfrm>
              <a:custGeom>
                <a:avLst/>
                <a:gdLst>
                  <a:gd name="connsiteX0" fmla="*/ 125686 w 125686"/>
                  <a:gd name="connsiteY0" fmla="*/ 10105 h 10104"/>
                  <a:gd name="connsiteX1" fmla="*/ 115806 w 125686"/>
                  <a:gd name="connsiteY1" fmla="*/ 417 h 10104"/>
                  <a:gd name="connsiteX2" fmla="*/ 115806 w 125686"/>
                  <a:gd name="connsiteY2" fmla="*/ 0 h 10104"/>
                  <a:gd name="connsiteX3" fmla="*/ 67206 w 125686"/>
                  <a:gd name="connsiteY3" fmla="*/ 0 h 10104"/>
                  <a:gd name="connsiteX4" fmla="*/ 62939 w 125686"/>
                  <a:gd name="connsiteY4" fmla="*/ 5518 h 10104"/>
                  <a:gd name="connsiteX5" fmla="*/ 58769 w 125686"/>
                  <a:gd name="connsiteY5" fmla="*/ 0 h 10104"/>
                  <a:gd name="connsiteX6" fmla="*/ 9913 w 125686"/>
                  <a:gd name="connsiteY6" fmla="*/ 0 h 10104"/>
                  <a:gd name="connsiteX7" fmla="*/ 9913 w 125686"/>
                  <a:gd name="connsiteY7" fmla="*/ 321 h 10104"/>
                  <a:gd name="connsiteX8" fmla="*/ 0 w 125686"/>
                  <a:gd name="connsiteY8" fmla="*/ 10105 h 10104"/>
                  <a:gd name="connsiteX9" fmla="*/ 125686 w 125686"/>
                  <a:gd name="connsiteY9" fmla="*/ 10105 h 10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5686" h="10104">
                    <a:moveTo>
                      <a:pt x="125686" y="10105"/>
                    </a:moveTo>
                    <a:cubicBezTo>
                      <a:pt x="125686" y="10105"/>
                      <a:pt x="116929" y="5486"/>
                      <a:pt x="115806" y="417"/>
                    </a:cubicBezTo>
                    <a:lnTo>
                      <a:pt x="115806" y="0"/>
                    </a:lnTo>
                    <a:lnTo>
                      <a:pt x="67206" y="0"/>
                    </a:lnTo>
                    <a:cubicBezTo>
                      <a:pt x="67206" y="0"/>
                      <a:pt x="63581" y="1636"/>
                      <a:pt x="62939" y="5518"/>
                    </a:cubicBezTo>
                    <a:cubicBezTo>
                      <a:pt x="62426" y="1508"/>
                      <a:pt x="58769" y="0"/>
                      <a:pt x="58769" y="0"/>
                    </a:cubicBezTo>
                    <a:lnTo>
                      <a:pt x="9913" y="0"/>
                    </a:lnTo>
                    <a:lnTo>
                      <a:pt x="9913" y="321"/>
                    </a:lnTo>
                    <a:cubicBezTo>
                      <a:pt x="8373" y="5678"/>
                      <a:pt x="738" y="9720"/>
                      <a:pt x="0" y="10105"/>
                    </a:cubicBezTo>
                    <a:lnTo>
                      <a:pt x="125686" y="10105"/>
                    </a:ln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15000">
                    <a:srgbClr val="F6F6F6"/>
                  </a:gs>
                  <a:gs pos="40000">
                    <a:srgbClr val="DDDDDD"/>
                  </a:gs>
                  <a:gs pos="71000">
                    <a:srgbClr val="B6B6B6"/>
                  </a:gs>
                  <a:gs pos="100000">
                    <a:srgbClr val="8B8B8B"/>
                  </a:gs>
                </a:gsLst>
                <a:lin ang="540000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0" name="Полилиния: фигура 109">
                <a:extLst>
                  <a:ext uri="{FF2B5EF4-FFF2-40B4-BE49-F238E27FC236}">
                    <a16:creationId xmlns:a16="http://schemas.microsoft.com/office/drawing/2014/main" id="{5D25C89A-92F7-313F-BCFB-0FDA77E189D6}"/>
                  </a:ext>
                </a:extLst>
              </p:cNvPr>
              <p:cNvSpPr/>
              <p:nvPr/>
            </p:nvSpPr>
            <p:spPr>
              <a:xfrm>
                <a:off x="1576640" y="5576858"/>
                <a:ext cx="52994" cy="55561"/>
              </a:xfrm>
              <a:custGeom>
                <a:avLst/>
                <a:gdLst>
                  <a:gd name="connsiteX0" fmla="*/ 49081 w 52994"/>
                  <a:gd name="connsiteY0" fmla="*/ 46290 h 55561"/>
                  <a:gd name="connsiteX1" fmla="*/ 2759 w 52994"/>
                  <a:gd name="connsiteY1" fmla="*/ 0 h 55561"/>
                  <a:gd name="connsiteX2" fmla="*/ 0 w 52994"/>
                  <a:gd name="connsiteY2" fmla="*/ 2759 h 55561"/>
                  <a:gd name="connsiteX3" fmla="*/ 0 w 52994"/>
                  <a:gd name="connsiteY3" fmla="*/ 11260 h 55561"/>
                  <a:gd name="connsiteX4" fmla="*/ 38303 w 52994"/>
                  <a:gd name="connsiteY4" fmla="*/ 49530 h 55561"/>
                  <a:gd name="connsiteX5" fmla="*/ 52995 w 52994"/>
                  <a:gd name="connsiteY5" fmla="*/ 55561 h 55561"/>
                  <a:gd name="connsiteX6" fmla="*/ 49081 w 52994"/>
                  <a:gd name="connsiteY6" fmla="*/ 46290 h 55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2994" h="55561">
                    <a:moveTo>
                      <a:pt x="49081" y="46290"/>
                    </a:moveTo>
                    <a:lnTo>
                      <a:pt x="2759" y="0"/>
                    </a:lnTo>
                    <a:lnTo>
                      <a:pt x="0" y="2759"/>
                    </a:lnTo>
                    <a:lnTo>
                      <a:pt x="0" y="11260"/>
                    </a:lnTo>
                    <a:lnTo>
                      <a:pt x="38303" y="49530"/>
                    </a:lnTo>
                    <a:cubicBezTo>
                      <a:pt x="38303" y="49530"/>
                      <a:pt x="47926" y="50621"/>
                      <a:pt x="52995" y="55561"/>
                    </a:cubicBezTo>
                    <a:cubicBezTo>
                      <a:pt x="49947" y="52738"/>
                      <a:pt x="49081" y="46290"/>
                      <a:pt x="49081" y="462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15000">
                    <a:srgbClr val="F6F6F6"/>
                  </a:gs>
                  <a:gs pos="40000">
                    <a:srgbClr val="DDDDDD"/>
                  </a:gs>
                  <a:gs pos="71000">
                    <a:srgbClr val="B6B6B6"/>
                  </a:gs>
                  <a:gs pos="100000">
                    <a:srgbClr val="8B8B8B"/>
                  </a:gs>
                </a:gsLst>
                <a:lin ang="810000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1" name="Полилиния: фигура 110">
                <a:extLst>
                  <a:ext uri="{FF2B5EF4-FFF2-40B4-BE49-F238E27FC236}">
                    <a16:creationId xmlns:a16="http://schemas.microsoft.com/office/drawing/2014/main" id="{D5E7D5A2-8DD6-06B2-3A16-3BA09594995D}"/>
                  </a:ext>
                </a:extLst>
              </p:cNvPr>
              <p:cNvSpPr/>
              <p:nvPr/>
            </p:nvSpPr>
            <p:spPr>
              <a:xfrm>
                <a:off x="1509916" y="5507375"/>
                <a:ext cx="9912" cy="129150"/>
              </a:xfrm>
              <a:custGeom>
                <a:avLst/>
                <a:gdLst>
                  <a:gd name="connsiteX0" fmla="*/ 9912 w 9912"/>
                  <a:gd name="connsiteY0" fmla="*/ 23995 h 129150"/>
                  <a:gd name="connsiteX1" fmla="*/ 9912 w 9912"/>
                  <a:gd name="connsiteY1" fmla="*/ 119367 h 129150"/>
                  <a:gd name="connsiteX2" fmla="*/ 0 w 9912"/>
                  <a:gd name="connsiteY2" fmla="*/ 129151 h 129150"/>
                  <a:gd name="connsiteX3" fmla="*/ 0 w 9912"/>
                  <a:gd name="connsiteY3" fmla="*/ 0 h 129150"/>
                  <a:gd name="connsiteX4" fmla="*/ 9912 w 9912"/>
                  <a:gd name="connsiteY4" fmla="*/ 23995 h 129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912" h="129150">
                    <a:moveTo>
                      <a:pt x="9912" y="23995"/>
                    </a:moveTo>
                    <a:lnTo>
                      <a:pt x="9912" y="119367"/>
                    </a:lnTo>
                    <a:cubicBezTo>
                      <a:pt x="8309" y="124981"/>
                      <a:pt x="0" y="129151"/>
                      <a:pt x="0" y="129151"/>
                    </a:cubicBezTo>
                    <a:lnTo>
                      <a:pt x="0" y="0"/>
                    </a:lnTo>
                    <a:cubicBezTo>
                      <a:pt x="7474" y="12575"/>
                      <a:pt x="9912" y="23995"/>
                      <a:pt x="9912" y="23995"/>
                    </a:cubicBez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15000">
                    <a:srgbClr val="F6F6F6"/>
                  </a:gs>
                  <a:gs pos="40000">
                    <a:srgbClr val="DDDDDD"/>
                  </a:gs>
                  <a:gs pos="71000">
                    <a:srgbClr val="B6B6B6"/>
                  </a:gs>
                  <a:gs pos="100000">
                    <a:srgbClr val="8B8B8B"/>
                  </a:gs>
                </a:gsLst>
                <a:lin ang="1080000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2" name="Полилиния: фигура 111">
                <a:extLst>
                  <a:ext uri="{FF2B5EF4-FFF2-40B4-BE49-F238E27FC236}">
                    <a16:creationId xmlns:a16="http://schemas.microsoft.com/office/drawing/2014/main" id="{925D1319-0687-0210-74D0-E5ED87164A99}"/>
                  </a:ext>
                </a:extLst>
              </p:cNvPr>
              <p:cNvSpPr/>
              <p:nvPr/>
            </p:nvSpPr>
            <p:spPr>
              <a:xfrm>
                <a:off x="1558419" y="5519757"/>
                <a:ext cx="28935" cy="28935"/>
              </a:xfrm>
              <a:custGeom>
                <a:avLst/>
                <a:gdLst>
                  <a:gd name="connsiteX0" fmla="*/ 14468 w 28935"/>
                  <a:gd name="connsiteY0" fmla="*/ 0 h 28935"/>
                  <a:gd name="connsiteX1" fmla="*/ 0 w 28935"/>
                  <a:gd name="connsiteY1" fmla="*/ 14468 h 28935"/>
                  <a:gd name="connsiteX2" fmla="*/ 14468 w 28935"/>
                  <a:gd name="connsiteY2" fmla="*/ 28935 h 28935"/>
                  <a:gd name="connsiteX3" fmla="*/ 28935 w 28935"/>
                  <a:gd name="connsiteY3" fmla="*/ 14468 h 28935"/>
                  <a:gd name="connsiteX4" fmla="*/ 14468 w 28935"/>
                  <a:gd name="connsiteY4" fmla="*/ 0 h 28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935" h="28935">
                    <a:moveTo>
                      <a:pt x="14468" y="0"/>
                    </a:moveTo>
                    <a:cubicBezTo>
                      <a:pt x="6448" y="0"/>
                      <a:pt x="0" y="6480"/>
                      <a:pt x="0" y="14468"/>
                    </a:cubicBezTo>
                    <a:cubicBezTo>
                      <a:pt x="0" y="22455"/>
                      <a:pt x="6448" y="28935"/>
                      <a:pt x="14468" y="28935"/>
                    </a:cubicBezTo>
                    <a:cubicBezTo>
                      <a:pt x="22488" y="28935"/>
                      <a:pt x="28935" y="22455"/>
                      <a:pt x="28935" y="14468"/>
                    </a:cubicBezTo>
                    <a:cubicBezTo>
                      <a:pt x="28935" y="6480"/>
                      <a:pt x="22455" y="0"/>
                      <a:pt x="1446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3" name="Полилиния: фигура 112">
                <a:extLst>
                  <a:ext uri="{FF2B5EF4-FFF2-40B4-BE49-F238E27FC236}">
                    <a16:creationId xmlns:a16="http://schemas.microsoft.com/office/drawing/2014/main" id="{EE1DB666-AB42-4FA4-F157-2939C14C11E1}"/>
                  </a:ext>
                </a:extLst>
              </p:cNvPr>
              <p:cNvSpPr/>
              <p:nvPr/>
            </p:nvSpPr>
            <p:spPr>
              <a:xfrm>
                <a:off x="1625722" y="5507535"/>
                <a:ext cx="9880" cy="128958"/>
              </a:xfrm>
              <a:custGeom>
                <a:avLst/>
                <a:gdLst>
                  <a:gd name="connsiteX0" fmla="*/ 9880 w 9880"/>
                  <a:gd name="connsiteY0" fmla="*/ 0 h 128958"/>
                  <a:gd name="connsiteX1" fmla="*/ 0 w 9880"/>
                  <a:gd name="connsiteY1" fmla="*/ 23867 h 128958"/>
                  <a:gd name="connsiteX2" fmla="*/ 0 w 9880"/>
                  <a:gd name="connsiteY2" fmla="*/ 119335 h 128958"/>
                  <a:gd name="connsiteX3" fmla="*/ 9880 w 9880"/>
                  <a:gd name="connsiteY3" fmla="*/ 128959 h 128958"/>
                  <a:gd name="connsiteX4" fmla="*/ 9880 w 9880"/>
                  <a:gd name="connsiteY4" fmla="*/ 0 h 128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880" h="128958">
                    <a:moveTo>
                      <a:pt x="9880" y="0"/>
                    </a:moveTo>
                    <a:cubicBezTo>
                      <a:pt x="9880" y="0"/>
                      <a:pt x="2374" y="12992"/>
                      <a:pt x="0" y="23867"/>
                    </a:cubicBezTo>
                    <a:lnTo>
                      <a:pt x="0" y="119335"/>
                    </a:lnTo>
                    <a:cubicBezTo>
                      <a:pt x="1059" y="124211"/>
                      <a:pt x="9207" y="128606"/>
                      <a:pt x="9880" y="128959"/>
                    </a:cubicBezTo>
                    <a:lnTo>
                      <a:pt x="9880" y="0"/>
                    </a:lnTo>
                    <a:close/>
                  </a:path>
                </a:pathLst>
              </a:custGeom>
              <a:gradFill>
                <a:gsLst>
                  <a:gs pos="0">
                    <a:srgbClr val="F5F5F5"/>
                  </a:gs>
                  <a:gs pos="16000">
                    <a:srgbClr val="ECECEC"/>
                  </a:gs>
                  <a:gs pos="43000">
                    <a:srgbClr val="D3D3D3"/>
                  </a:gs>
                  <a:gs pos="76000">
                    <a:srgbClr val="ACACAC"/>
                  </a:gs>
                  <a:gs pos="100000">
                    <a:srgbClr val="8B8B8B"/>
                  </a:gs>
                </a:gsLst>
                <a:lin ang="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4" name="Полилиния: фигура 113">
                <a:extLst>
                  <a:ext uri="{FF2B5EF4-FFF2-40B4-BE49-F238E27FC236}">
                    <a16:creationId xmlns:a16="http://schemas.microsoft.com/office/drawing/2014/main" id="{0FC9133A-38FD-EC0A-1842-E36AC737ACC8}"/>
                  </a:ext>
                </a:extLst>
              </p:cNvPr>
              <p:cNvSpPr/>
              <p:nvPr/>
            </p:nvSpPr>
            <p:spPr>
              <a:xfrm>
                <a:off x="1515818" y="5573651"/>
                <a:ext cx="53572" cy="58769"/>
              </a:xfrm>
              <a:custGeom>
                <a:avLst/>
                <a:gdLst>
                  <a:gd name="connsiteX0" fmla="*/ 53572 w 53572"/>
                  <a:gd name="connsiteY0" fmla="*/ 0 h 58769"/>
                  <a:gd name="connsiteX1" fmla="*/ 4010 w 53572"/>
                  <a:gd name="connsiteY1" fmla="*/ 49530 h 58769"/>
                  <a:gd name="connsiteX2" fmla="*/ 0 w 53572"/>
                  <a:gd name="connsiteY2" fmla="*/ 58769 h 58769"/>
                  <a:gd name="connsiteX3" fmla="*/ 14788 w 53572"/>
                  <a:gd name="connsiteY3" fmla="*/ 52738 h 58769"/>
                  <a:gd name="connsiteX4" fmla="*/ 53284 w 53572"/>
                  <a:gd name="connsiteY4" fmla="*/ 14275 h 58769"/>
                  <a:gd name="connsiteX5" fmla="*/ 53476 w 53572"/>
                  <a:gd name="connsiteY5" fmla="*/ 8084 h 58769"/>
                  <a:gd name="connsiteX6" fmla="*/ 53572 w 53572"/>
                  <a:gd name="connsiteY6" fmla="*/ 0 h 58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3572" h="58769">
                    <a:moveTo>
                      <a:pt x="53572" y="0"/>
                    </a:moveTo>
                    <a:lnTo>
                      <a:pt x="4010" y="49530"/>
                    </a:lnTo>
                    <a:cubicBezTo>
                      <a:pt x="3785" y="50653"/>
                      <a:pt x="4844" y="54727"/>
                      <a:pt x="0" y="58769"/>
                    </a:cubicBezTo>
                    <a:cubicBezTo>
                      <a:pt x="4363" y="56107"/>
                      <a:pt x="9624" y="53701"/>
                      <a:pt x="14788" y="52738"/>
                    </a:cubicBezTo>
                    <a:lnTo>
                      <a:pt x="53284" y="14275"/>
                    </a:lnTo>
                    <a:lnTo>
                      <a:pt x="53476" y="8084"/>
                    </a:lnTo>
                    <a:lnTo>
                      <a:pt x="53572" y="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15000">
                    <a:srgbClr val="F6F6F6"/>
                  </a:gs>
                  <a:gs pos="40000">
                    <a:srgbClr val="DDDDDD"/>
                  </a:gs>
                  <a:gs pos="71000">
                    <a:srgbClr val="B6B6B6"/>
                  </a:gs>
                  <a:gs pos="100000">
                    <a:srgbClr val="8B8B8B"/>
                  </a:gs>
                </a:gsLst>
                <a:lin ang="270000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5" name="Полилиния: фигура 114">
                <a:extLst>
                  <a:ext uri="{FF2B5EF4-FFF2-40B4-BE49-F238E27FC236}">
                    <a16:creationId xmlns:a16="http://schemas.microsoft.com/office/drawing/2014/main" id="{988B5A2A-E3AC-99C7-7BF6-D58386D72ECA}"/>
                  </a:ext>
                </a:extLst>
              </p:cNvPr>
              <p:cNvSpPr/>
              <p:nvPr/>
            </p:nvSpPr>
            <p:spPr>
              <a:xfrm>
                <a:off x="1509916" y="5507375"/>
                <a:ext cx="63067" cy="72370"/>
              </a:xfrm>
              <a:custGeom>
                <a:avLst/>
                <a:gdLst>
                  <a:gd name="connsiteX0" fmla="*/ 61015 w 63067"/>
                  <a:gd name="connsiteY0" fmla="*/ 69676 h 72370"/>
                  <a:gd name="connsiteX1" fmla="*/ 62330 w 63067"/>
                  <a:gd name="connsiteY1" fmla="*/ 66372 h 72370"/>
                  <a:gd name="connsiteX2" fmla="*/ 62875 w 63067"/>
                  <a:gd name="connsiteY2" fmla="*/ 63934 h 72370"/>
                  <a:gd name="connsiteX3" fmla="*/ 63068 w 63067"/>
                  <a:gd name="connsiteY3" fmla="*/ 63036 h 72370"/>
                  <a:gd name="connsiteX4" fmla="*/ 0 w 63067"/>
                  <a:gd name="connsiteY4" fmla="*/ 0 h 72370"/>
                  <a:gd name="connsiteX5" fmla="*/ 9912 w 63067"/>
                  <a:gd name="connsiteY5" fmla="*/ 23995 h 72370"/>
                  <a:gd name="connsiteX6" fmla="*/ 58320 w 63067"/>
                  <a:gd name="connsiteY6" fmla="*/ 72371 h 72370"/>
                  <a:gd name="connsiteX7" fmla="*/ 60983 w 63067"/>
                  <a:gd name="connsiteY7" fmla="*/ 69708 h 72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63067" h="72370">
                    <a:moveTo>
                      <a:pt x="61015" y="69676"/>
                    </a:moveTo>
                    <a:lnTo>
                      <a:pt x="62330" y="66372"/>
                    </a:lnTo>
                    <a:lnTo>
                      <a:pt x="62875" y="63934"/>
                    </a:lnTo>
                    <a:lnTo>
                      <a:pt x="63068" y="63036"/>
                    </a:lnTo>
                    <a:lnTo>
                      <a:pt x="0" y="0"/>
                    </a:lnTo>
                    <a:cubicBezTo>
                      <a:pt x="6737" y="11324"/>
                      <a:pt x="9463" y="22006"/>
                      <a:pt x="9912" y="23995"/>
                    </a:cubicBezTo>
                    <a:lnTo>
                      <a:pt x="58320" y="72371"/>
                    </a:lnTo>
                    <a:lnTo>
                      <a:pt x="60983" y="69708"/>
                    </a:ln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15000">
                    <a:srgbClr val="F6F6F6"/>
                  </a:gs>
                  <a:gs pos="40000">
                    <a:srgbClr val="DDDDDD"/>
                  </a:gs>
                  <a:gs pos="71000">
                    <a:srgbClr val="B6B6B6"/>
                  </a:gs>
                  <a:gs pos="100000">
                    <a:srgbClr val="8B8B8B"/>
                  </a:gs>
                </a:gsLst>
                <a:lin ang="810000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6" name="Полилиния: фигура 115">
                <a:extLst>
                  <a:ext uri="{FF2B5EF4-FFF2-40B4-BE49-F238E27FC236}">
                    <a16:creationId xmlns:a16="http://schemas.microsoft.com/office/drawing/2014/main" id="{D18BF82C-C810-0F25-E5F9-ACA17B65E3A9}"/>
                  </a:ext>
                </a:extLst>
              </p:cNvPr>
              <p:cNvSpPr/>
              <p:nvPr/>
            </p:nvSpPr>
            <p:spPr>
              <a:xfrm>
                <a:off x="1572823" y="5507535"/>
                <a:ext cx="62779" cy="73814"/>
              </a:xfrm>
              <a:custGeom>
                <a:avLst/>
                <a:gdLst>
                  <a:gd name="connsiteX0" fmla="*/ 0 w 62779"/>
                  <a:gd name="connsiteY0" fmla="*/ 62715 h 73814"/>
                  <a:gd name="connsiteX1" fmla="*/ 2919 w 62779"/>
                  <a:gd name="connsiteY1" fmla="*/ 73814 h 73814"/>
                  <a:gd name="connsiteX2" fmla="*/ 52931 w 62779"/>
                  <a:gd name="connsiteY2" fmla="*/ 23835 h 73814"/>
                  <a:gd name="connsiteX3" fmla="*/ 62779 w 62779"/>
                  <a:gd name="connsiteY3" fmla="*/ 0 h 73814"/>
                  <a:gd name="connsiteX4" fmla="*/ 0 w 62779"/>
                  <a:gd name="connsiteY4" fmla="*/ 62747 h 738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79" h="73814">
                    <a:moveTo>
                      <a:pt x="0" y="62715"/>
                    </a:moveTo>
                    <a:lnTo>
                      <a:pt x="2919" y="73814"/>
                    </a:lnTo>
                    <a:lnTo>
                      <a:pt x="52931" y="23835"/>
                    </a:lnTo>
                    <a:cubicBezTo>
                      <a:pt x="55305" y="12960"/>
                      <a:pt x="62779" y="0"/>
                      <a:pt x="62779" y="0"/>
                    </a:cubicBezTo>
                    <a:lnTo>
                      <a:pt x="0" y="62747"/>
                    </a:lnTo>
                    <a:close/>
                  </a:path>
                </a:pathLst>
              </a:custGeom>
              <a:gradFill>
                <a:gsLst>
                  <a:gs pos="0">
                    <a:srgbClr val="F5F5F5"/>
                  </a:gs>
                  <a:gs pos="16000">
                    <a:srgbClr val="ECECEC"/>
                  </a:gs>
                  <a:gs pos="43000">
                    <a:srgbClr val="D3D3D3"/>
                  </a:gs>
                  <a:gs pos="76000">
                    <a:srgbClr val="ACACAC"/>
                  </a:gs>
                  <a:gs pos="100000">
                    <a:srgbClr val="8B8B8B"/>
                  </a:gs>
                </a:gsLst>
                <a:lin ang="270000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7" name="Полилиния: фигура 116">
                <a:extLst>
                  <a:ext uri="{FF2B5EF4-FFF2-40B4-BE49-F238E27FC236}">
                    <a16:creationId xmlns:a16="http://schemas.microsoft.com/office/drawing/2014/main" id="{3581A0F2-534A-2052-EAB8-EA7CB9BA06C8}"/>
                  </a:ext>
                </a:extLst>
              </p:cNvPr>
              <p:cNvSpPr/>
              <p:nvPr/>
            </p:nvSpPr>
            <p:spPr>
              <a:xfrm>
                <a:off x="1572663" y="5570218"/>
                <a:ext cx="5036" cy="62458"/>
              </a:xfrm>
              <a:custGeom>
                <a:avLst/>
                <a:gdLst>
                  <a:gd name="connsiteX0" fmla="*/ 0 w 5036"/>
                  <a:gd name="connsiteY0" fmla="*/ 60983 h 62458"/>
                  <a:gd name="connsiteX1" fmla="*/ 128 w 5036"/>
                  <a:gd name="connsiteY1" fmla="*/ 866 h 62458"/>
                  <a:gd name="connsiteX2" fmla="*/ 192 w 5036"/>
                  <a:gd name="connsiteY2" fmla="*/ 0 h 62458"/>
                  <a:gd name="connsiteX3" fmla="*/ 5036 w 5036"/>
                  <a:gd name="connsiteY3" fmla="*/ 9175 h 62458"/>
                  <a:gd name="connsiteX4" fmla="*/ 5036 w 5036"/>
                  <a:gd name="connsiteY4" fmla="*/ 56235 h 62458"/>
                  <a:gd name="connsiteX5" fmla="*/ 192 w 5036"/>
                  <a:gd name="connsiteY5" fmla="*/ 62458 h 62458"/>
                  <a:gd name="connsiteX6" fmla="*/ 0 w 5036"/>
                  <a:gd name="connsiteY6" fmla="*/ 61015 h 62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36" h="62458">
                    <a:moveTo>
                      <a:pt x="0" y="60983"/>
                    </a:moveTo>
                    <a:lnTo>
                      <a:pt x="128" y="866"/>
                    </a:lnTo>
                    <a:lnTo>
                      <a:pt x="192" y="0"/>
                    </a:lnTo>
                    <a:cubicBezTo>
                      <a:pt x="1476" y="6127"/>
                      <a:pt x="5036" y="9175"/>
                      <a:pt x="5036" y="9175"/>
                    </a:cubicBezTo>
                    <a:lnTo>
                      <a:pt x="5036" y="56235"/>
                    </a:lnTo>
                    <a:cubicBezTo>
                      <a:pt x="5036" y="56235"/>
                      <a:pt x="962" y="57743"/>
                      <a:pt x="192" y="62458"/>
                    </a:cubicBezTo>
                    <a:lnTo>
                      <a:pt x="0" y="61015"/>
                    </a:lnTo>
                    <a:close/>
                  </a:path>
                </a:pathLst>
              </a:custGeom>
              <a:gradFill>
                <a:gsLst>
                  <a:gs pos="0">
                    <a:srgbClr val="FFFFFF"/>
                  </a:gs>
                  <a:gs pos="15000">
                    <a:srgbClr val="F6F6F6"/>
                  </a:gs>
                  <a:gs pos="40000">
                    <a:srgbClr val="DDDDDD"/>
                  </a:gs>
                  <a:gs pos="71000">
                    <a:srgbClr val="B6B6B6"/>
                  </a:gs>
                  <a:gs pos="100000">
                    <a:srgbClr val="8B8B8B"/>
                  </a:gs>
                </a:gsLst>
                <a:lin ang="0" scaled="1"/>
              </a:gra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sp>
            <p:nvSpPr>
              <p:cNvPr id="118" name="Полилиния: фигура 117">
                <a:extLst>
                  <a:ext uri="{FF2B5EF4-FFF2-40B4-BE49-F238E27FC236}">
                    <a16:creationId xmlns:a16="http://schemas.microsoft.com/office/drawing/2014/main" id="{77BD5957-81FA-0115-9507-051EBAD12095}"/>
                  </a:ext>
                </a:extLst>
              </p:cNvPr>
              <p:cNvSpPr/>
              <p:nvPr/>
            </p:nvSpPr>
            <p:spPr>
              <a:xfrm>
                <a:off x="1567787" y="5570186"/>
                <a:ext cx="5293" cy="62458"/>
              </a:xfrm>
              <a:custGeom>
                <a:avLst/>
                <a:gdLst>
                  <a:gd name="connsiteX0" fmla="*/ 5068 w 5293"/>
                  <a:gd name="connsiteY0" fmla="*/ 0 h 62458"/>
                  <a:gd name="connsiteX1" fmla="*/ 5293 w 5293"/>
                  <a:gd name="connsiteY1" fmla="*/ 61015 h 62458"/>
                  <a:gd name="connsiteX2" fmla="*/ 5068 w 5293"/>
                  <a:gd name="connsiteY2" fmla="*/ 62458 h 62458"/>
                  <a:gd name="connsiteX3" fmla="*/ 0 w 5293"/>
                  <a:gd name="connsiteY3" fmla="*/ 56235 h 62458"/>
                  <a:gd name="connsiteX4" fmla="*/ 0 w 5293"/>
                  <a:gd name="connsiteY4" fmla="*/ 9078 h 62458"/>
                  <a:gd name="connsiteX5" fmla="*/ 5068 w 5293"/>
                  <a:gd name="connsiteY5" fmla="*/ 32 h 624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293" h="62458">
                    <a:moveTo>
                      <a:pt x="5068" y="0"/>
                    </a:moveTo>
                    <a:lnTo>
                      <a:pt x="5293" y="61015"/>
                    </a:lnTo>
                    <a:lnTo>
                      <a:pt x="5068" y="62458"/>
                    </a:lnTo>
                    <a:cubicBezTo>
                      <a:pt x="4459" y="57582"/>
                      <a:pt x="0" y="56235"/>
                      <a:pt x="0" y="56235"/>
                    </a:cubicBezTo>
                    <a:lnTo>
                      <a:pt x="0" y="9078"/>
                    </a:lnTo>
                    <a:cubicBezTo>
                      <a:pt x="0" y="9078"/>
                      <a:pt x="4331" y="6159"/>
                      <a:pt x="5068" y="32"/>
                    </a:cubicBezTo>
                    <a:close/>
                  </a:path>
                </a:pathLst>
              </a:custGeom>
              <a:solidFill>
                <a:srgbClr val="000000"/>
              </a:solidFill>
              <a:ln w="320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ru-RU"/>
              </a:p>
            </p:txBody>
          </p:sp>
          <p:grpSp>
            <p:nvGrpSpPr>
              <p:cNvPr id="119" name="Рисунок 81">
                <a:extLst>
                  <a:ext uri="{FF2B5EF4-FFF2-40B4-BE49-F238E27FC236}">
                    <a16:creationId xmlns:a16="http://schemas.microsoft.com/office/drawing/2014/main" id="{6062BB4A-9EFA-C948-6827-7187C1097D93}"/>
                  </a:ext>
                </a:extLst>
              </p:cNvPr>
              <p:cNvGrpSpPr/>
              <p:nvPr/>
            </p:nvGrpSpPr>
            <p:grpSpPr>
              <a:xfrm>
                <a:off x="1509916" y="5507375"/>
                <a:ext cx="125686" cy="129150"/>
                <a:chOff x="1509916" y="5507375"/>
                <a:chExt cx="125686" cy="129150"/>
              </a:xfrm>
            </p:grpSpPr>
            <p:sp>
              <p:nvSpPr>
                <p:cNvPr id="120" name="Полилиния: фигура 119">
                  <a:extLst>
                    <a:ext uri="{FF2B5EF4-FFF2-40B4-BE49-F238E27FC236}">
                      <a16:creationId xmlns:a16="http://schemas.microsoft.com/office/drawing/2014/main" id="{AB6CA618-97E5-D86A-ECA0-5AA296DEE2BD}"/>
                    </a:ext>
                  </a:extLst>
                </p:cNvPr>
                <p:cNvSpPr/>
                <p:nvPr/>
              </p:nvSpPr>
              <p:spPr>
                <a:xfrm>
                  <a:off x="1530639" y="5589273"/>
                  <a:ext cx="37179" cy="37147"/>
                </a:xfrm>
                <a:custGeom>
                  <a:avLst/>
                  <a:gdLst>
                    <a:gd name="connsiteX0" fmla="*/ 37180 w 37179"/>
                    <a:gd name="connsiteY0" fmla="*/ 37148 h 37147"/>
                    <a:gd name="connsiteX1" fmla="*/ 0 w 37179"/>
                    <a:gd name="connsiteY1" fmla="*/ 37148 h 37147"/>
                    <a:gd name="connsiteX2" fmla="*/ 37180 w 37179"/>
                    <a:gd name="connsiteY2" fmla="*/ 0 h 37147"/>
                    <a:gd name="connsiteX3" fmla="*/ 37180 w 37179"/>
                    <a:gd name="connsiteY3" fmla="*/ 37148 h 37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179" h="37147">
                      <a:moveTo>
                        <a:pt x="37180" y="37148"/>
                      </a:moveTo>
                      <a:lnTo>
                        <a:pt x="0" y="37148"/>
                      </a:lnTo>
                      <a:lnTo>
                        <a:pt x="37180" y="0"/>
                      </a:lnTo>
                      <a:lnTo>
                        <a:pt x="37180" y="37148"/>
                      </a:lnTo>
                      <a:close/>
                    </a:path>
                  </a:pathLst>
                </a:custGeom>
                <a:solidFill>
                  <a:srgbClr val="BDBDBD"/>
                </a:solidFill>
                <a:ln w="320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21" name="Полилиния: фигура 120">
                  <a:extLst>
                    <a:ext uri="{FF2B5EF4-FFF2-40B4-BE49-F238E27FC236}">
                      <a16:creationId xmlns:a16="http://schemas.microsoft.com/office/drawing/2014/main" id="{FEAAECFD-3C43-3C67-1C04-D971F33BAE55}"/>
                    </a:ext>
                  </a:extLst>
                </p:cNvPr>
                <p:cNvSpPr/>
                <p:nvPr/>
              </p:nvSpPr>
              <p:spPr>
                <a:xfrm>
                  <a:off x="1579816" y="5531370"/>
                  <a:ext cx="45905" cy="91746"/>
                </a:xfrm>
                <a:custGeom>
                  <a:avLst/>
                  <a:gdLst>
                    <a:gd name="connsiteX0" fmla="*/ 45873 w 45905"/>
                    <a:gd name="connsiteY0" fmla="*/ 91747 h 91746"/>
                    <a:gd name="connsiteX1" fmla="*/ 0 w 45905"/>
                    <a:gd name="connsiteY1" fmla="*/ 45873 h 91746"/>
                    <a:gd name="connsiteX2" fmla="*/ 45905 w 45905"/>
                    <a:gd name="connsiteY2" fmla="*/ 0 h 91746"/>
                    <a:gd name="connsiteX3" fmla="*/ 45905 w 45905"/>
                    <a:gd name="connsiteY3" fmla="*/ 91715 h 917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5905" h="91746">
                      <a:moveTo>
                        <a:pt x="45873" y="91747"/>
                      </a:moveTo>
                      <a:lnTo>
                        <a:pt x="0" y="45873"/>
                      </a:lnTo>
                      <a:cubicBezTo>
                        <a:pt x="11933" y="33940"/>
                        <a:pt x="45905" y="0"/>
                        <a:pt x="45905" y="0"/>
                      </a:cubicBezTo>
                      <a:lnTo>
                        <a:pt x="45905" y="91715"/>
                      </a:lnTo>
                      <a:close/>
                    </a:path>
                  </a:pathLst>
                </a:custGeom>
                <a:solidFill>
                  <a:srgbClr val="BDBDBD"/>
                </a:solidFill>
                <a:ln w="320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22" name="Полилиния: фигура 121">
                  <a:extLst>
                    <a:ext uri="{FF2B5EF4-FFF2-40B4-BE49-F238E27FC236}">
                      <a16:creationId xmlns:a16="http://schemas.microsoft.com/office/drawing/2014/main" id="{42E877C5-E96E-CBE8-4C7A-BD97C1EF3152}"/>
                    </a:ext>
                  </a:extLst>
                </p:cNvPr>
                <p:cNvSpPr/>
                <p:nvPr/>
              </p:nvSpPr>
              <p:spPr>
                <a:xfrm>
                  <a:off x="1579816" y="5577243"/>
                  <a:ext cx="45873" cy="45873"/>
                </a:xfrm>
                <a:custGeom>
                  <a:avLst/>
                  <a:gdLst>
                    <a:gd name="connsiteX0" fmla="*/ 45873 w 45873"/>
                    <a:gd name="connsiteY0" fmla="*/ 45873 h 45873"/>
                    <a:gd name="connsiteX1" fmla="*/ 0 w 45873"/>
                    <a:gd name="connsiteY1" fmla="*/ 0 h 458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45873" h="45873">
                      <a:moveTo>
                        <a:pt x="45873" y="45873"/>
                      </a:moveTo>
                      <a:lnTo>
                        <a:pt x="0" y="0"/>
                      </a:lnTo>
                    </a:path>
                  </a:pathLst>
                </a:custGeom>
                <a:ln w="449" cap="flat">
                  <a:solidFill>
                    <a:srgbClr val="0099DE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23" name="Полилиния: фигура 122">
                  <a:extLst>
                    <a:ext uri="{FF2B5EF4-FFF2-40B4-BE49-F238E27FC236}">
                      <a16:creationId xmlns:a16="http://schemas.microsoft.com/office/drawing/2014/main" id="{36D6EDDC-EF31-8E58-B80B-761ADAA21C05}"/>
                    </a:ext>
                  </a:extLst>
                </p:cNvPr>
                <p:cNvSpPr/>
                <p:nvPr/>
              </p:nvSpPr>
              <p:spPr>
                <a:xfrm>
                  <a:off x="1530639" y="5626421"/>
                  <a:ext cx="37179" cy="3207"/>
                </a:xfrm>
                <a:custGeom>
                  <a:avLst/>
                  <a:gdLst>
                    <a:gd name="connsiteX0" fmla="*/ 37180 w 37179"/>
                    <a:gd name="connsiteY0" fmla="*/ 0 h 3207"/>
                    <a:gd name="connsiteX1" fmla="*/ 0 w 37179"/>
                    <a:gd name="connsiteY1" fmla="*/ 0 h 32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7179" h="3207">
                      <a:moveTo>
                        <a:pt x="37180" y="0"/>
                      </a:moveTo>
                      <a:lnTo>
                        <a:pt x="0" y="0"/>
                      </a:lnTo>
                    </a:path>
                  </a:pathLst>
                </a:custGeom>
                <a:ln w="449" cap="flat">
                  <a:solidFill>
                    <a:srgbClr val="0099DE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grpSp>
              <p:nvGrpSpPr>
                <p:cNvPr id="124" name="Рисунок 81">
                  <a:extLst>
                    <a:ext uri="{FF2B5EF4-FFF2-40B4-BE49-F238E27FC236}">
                      <a16:creationId xmlns:a16="http://schemas.microsoft.com/office/drawing/2014/main" id="{5E8A21CE-262D-F299-A79D-4419EB605400}"/>
                    </a:ext>
                  </a:extLst>
                </p:cNvPr>
                <p:cNvGrpSpPr/>
                <p:nvPr/>
              </p:nvGrpSpPr>
              <p:grpSpPr>
                <a:xfrm>
                  <a:off x="1509916" y="5507375"/>
                  <a:ext cx="125686" cy="129150"/>
                  <a:chOff x="1509916" y="5507375"/>
                  <a:chExt cx="125686" cy="129150"/>
                </a:xfrm>
                <a:noFill/>
              </p:grpSpPr>
              <p:sp>
                <p:nvSpPr>
                  <p:cNvPr id="125" name="Полилиния: фигура 124">
                    <a:extLst>
                      <a:ext uri="{FF2B5EF4-FFF2-40B4-BE49-F238E27FC236}">
                        <a16:creationId xmlns:a16="http://schemas.microsoft.com/office/drawing/2014/main" id="{CA4A82A9-1DF2-EAC5-BD96-9FEDA4F9F673}"/>
                      </a:ext>
                    </a:extLst>
                  </p:cNvPr>
                  <p:cNvSpPr/>
                  <p:nvPr/>
                </p:nvSpPr>
                <p:spPr>
                  <a:xfrm>
                    <a:off x="1509916" y="5507375"/>
                    <a:ext cx="125686" cy="129150"/>
                  </a:xfrm>
                  <a:custGeom>
                    <a:avLst/>
                    <a:gdLst>
                      <a:gd name="connsiteX0" fmla="*/ 62907 w 125686"/>
                      <a:gd name="connsiteY0" fmla="*/ 62875 h 129150"/>
                      <a:gd name="connsiteX1" fmla="*/ 62907 w 125686"/>
                      <a:gd name="connsiteY1" fmla="*/ 62875 h 129150"/>
                      <a:gd name="connsiteX2" fmla="*/ 0 w 125686"/>
                      <a:gd name="connsiteY2" fmla="*/ 0 h 129150"/>
                      <a:gd name="connsiteX3" fmla="*/ 0 w 125686"/>
                      <a:gd name="connsiteY3" fmla="*/ 129151 h 129150"/>
                      <a:gd name="connsiteX4" fmla="*/ 125686 w 125686"/>
                      <a:gd name="connsiteY4" fmla="*/ 129151 h 129150"/>
                      <a:gd name="connsiteX5" fmla="*/ 125686 w 125686"/>
                      <a:gd name="connsiteY5" fmla="*/ 160 h 129150"/>
                      <a:gd name="connsiteX6" fmla="*/ 62907 w 125686"/>
                      <a:gd name="connsiteY6" fmla="*/ 62875 h 1291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686" h="129150">
                        <a:moveTo>
                          <a:pt x="62907" y="62875"/>
                        </a:moveTo>
                        <a:lnTo>
                          <a:pt x="62907" y="62875"/>
                        </a:lnTo>
                        <a:lnTo>
                          <a:pt x="0" y="0"/>
                        </a:lnTo>
                        <a:lnTo>
                          <a:pt x="0" y="129151"/>
                        </a:lnTo>
                        <a:lnTo>
                          <a:pt x="125686" y="129151"/>
                        </a:lnTo>
                        <a:lnTo>
                          <a:pt x="125686" y="160"/>
                        </a:lnTo>
                        <a:lnTo>
                          <a:pt x="62907" y="62875"/>
                        </a:lnTo>
                        <a:close/>
                      </a:path>
                    </a:pathLst>
                  </a:custGeom>
                  <a:noFill/>
                  <a:ln w="449" cap="flat">
                    <a:solidFill>
                      <a:srgbClr val="8B8B8B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26" name="Полилиния: фигура 125">
                    <a:extLst>
                      <a:ext uri="{FF2B5EF4-FFF2-40B4-BE49-F238E27FC236}">
                        <a16:creationId xmlns:a16="http://schemas.microsoft.com/office/drawing/2014/main" id="{D71A0D0C-3804-71FD-97F0-F446C9F09CBB}"/>
                      </a:ext>
                    </a:extLst>
                  </p:cNvPr>
                  <p:cNvSpPr/>
                  <p:nvPr/>
                </p:nvSpPr>
                <p:spPr>
                  <a:xfrm>
                    <a:off x="1519828" y="5531370"/>
                    <a:ext cx="45969" cy="91810"/>
                  </a:xfrm>
                  <a:custGeom>
                    <a:avLst/>
                    <a:gdLst>
                      <a:gd name="connsiteX0" fmla="*/ 0 w 45969"/>
                      <a:gd name="connsiteY0" fmla="*/ 0 h 91810"/>
                      <a:gd name="connsiteX1" fmla="*/ 45969 w 45969"/>
                      <a:gd name="connsiteY1" fmla="*/ 45905 h 91810"/>
                      <a:gd name="connsiteX2" fmla="*/ 0 w 45969"/>
                      <a:gd name="connsiteY2" fmla="*/ 91811 h 91810"/>
                      <a:gd name="connsiteX3" fmla="*/ 0 w 45969"/>
                      <a:gd name="connsiteY3" fmla="*/ 0 h 918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5969" h="91810">
                        <a:moveTo>
                          <a:pt x="0" y="0"/>
                        </a:moveTo>
                        <a:lnTo>
                          <a:pt x="45969" y="45905"/>
                        </a:lnTo>
                        <a:lnTo>
                          <a:pt x="0" y="918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noFill/>
                  <a:ln w="449" cap="flat">
                    <a:solidFill>
                      <a:srgbClr val="8B8B8B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27" name="Полилиния: фигура 126">
                    <a:extLst>
                      <a:ext uri="{FF2B5EF4-FFF2-40B4-BE49-F238E27FC236}">
                        <a16:creationId xmlns:a16="http://schemas.microsoft.com/office/drawing/2014/main" id="{5010E2C1-6FE0-6C96-28E4-164B85E377D2}"/>
                      </a:ext>
                    </a:extLst>
                  </p:cNvPr>
                  <p:cNvSpPr/>
                  <p:nvPr/>
                </p:nvSpPr>
                <p:spPr>
                  <a:xfrm>
                    <a:off x="1577731" y="5589209"/>
                    <a:ext cx="37211" cy="37211"/>
                  </a:xfrm>
                  <a:custGeom>
                    <a:avLst/>
                    <a:gdLst>
                      <a:gd name="connsiteX0" fmla="*/ 0 w 37211"/>
                      <a:gd name="connsiteY0" fmla="*/ 37212 h 37211"/>
                      <a:gd name="connsiteX1" fmla="*/ 0 w 37211"/>
                      <a:gd name="connsiteY1" fmla="*/ 0 h 37211"/>
                      <a:gd name="connsiteX2" fmla="*/ 37212 w 37211"/>
                      <a:gd name="connsiteY2" fmla="*/ 37212 h 37211"/>
                      <a:gd name="connsiteX3" fmla="*/ 0 w 37211"/>
                      <a:gd name="connsiteY3" fmla="*/ 37212 h 372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7211" h="37211">
                        <a:moveTo>
                          <a:pt x="0" y="37212"/>
                        </a:moveTo>
                        <a:lnTo>
                          <a:pt x="0" y="0"/>
                        </a:lnTo>
                        <a:lnTo>
                          <a:pt x="37212" y="37212"/>
                        </a:lnTo>
                        <a:lnTo>
                          <a:pt x="0" y="37212"/>
                        </a:lnTo>
                        <a:close/>
                      </a:path>
                    </a:pathLst>
                  </a:custGeom>
                  <a:noFill/>
                  <a:ln w="449" cap="flat">
                    <a:solidFill>
                      <a:srgbClr val="8B8B8B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28" name="Полилиния: фигура 127">
                    <a:extLst>
                      <a:ext uri="{FF2B5EF4-FFF2-40B4-BE49-F238E27FC236}">
                        <a16:creationId xmlns:a16="http://schemas.microsoft.com/office/drawing/2014/main" id="{3BC3A9E2-ECCF-BF3D-114A-26C8142A2CB5}"/>
                      </a:ext>
                    </a:extLst>
                  </p:cNvPr>
                  <p:cNvSpPr/>
                  <p:nvPr/>
                </p:nvSpPr>
                <p:spPr>
                  <a:xfrm>
                    <a:off x="1558419" y="5519757"/>
                    <a:ext cx="28935" cy="28935"/>
                  </a:xfrm>
                  <a:custGeom>
                    <a:avLst/>
                    <a:gdLst>
                      <a:gd name="connsiteX0" fmla="*/ 14468 w 28935"/>
                      <a:gd name="connsiteY0" fmla="*/ 28935 h 28935"/>
                      <a:gd name="connsiteX1" fmla="*/ 28935 w 28935"/>
                      <a:gd name="connsiteY1" fmla="*/ 14468 h 28935"/>
                      <a:gd name="connsiteX2" fmla="*/ 14468 w 28935"/>
                      <a:gd name="connsiteY2" fmla="*/ 0 h 28935"/>
                      <a:gd name="connsiteX3" fmla="*/ 0 w 28935"/>
                      <a:gd name="connsiteY3" fmla="*/ 14468 h 28935"/>
                      <a:gd name="connsiteX4" fmla="*/ 14468 w 28935"/>
                      <a:gd name="connsiteY4" fmla="*/ 28935 h 289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8935" h="28935">
                        <a:moveTo>
                          <a:pt x="14468" y="28935"/>
                        </a:moveTo>
                        <a:cubicBezTo>
                          <a:pt x="22455" y="28935"/>
                          <a:pt x="28935" y="22455"/>
                          <a:pt x="28935" y="14468"/>
                        </a:cubicBezTo>
                        <a:cubicBezTo>
                          <a:pt x="28935" y="6480"/>
                          <a:pt x="22455" y="0"/>
                          <a:pt x="14468" y="0"/>
                        </a:cubicBezTo>
                        <a:cubicBezTo>
                          <a:pt x="6480" y="0"/>
                          <a:pt x="0" y="6480"/>
                          <a:pt x="0" y="14468"/>
                        </a:cubicBezTo>
                        <a:cubicBezTo>
                          <a:pt x="0" y="22455"/>
                          <a:pt x="6448" y="28935"/>
                          <a:pt x="14468" y="28935"/>
                        </a:cubicBezTo>
                        <a:close/>
                      </a:path>
                    </a:pathLst>
                  </a:custGeom>
                  <a:noFill/>
                  <a:ln w="449" cap="flat">
                    <a:solidFill>
                      <a:srgbClr val="8B8B8B"/>
                    </a:solidFill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129" name="Полилиния: фигура 128">
                  <a:extLst>
                    <a:ext uri="{FF2B5EF4-FFF2-40B4-BE49-F238E27FC236}">
                      <a16:creationId xmlns:a16="http://schemas.microsoft.com/office/drawing/2014/main" id="{A0225C78-3363-9A61-3536-6982988EBF16}"/>
                    </a:ext>
                  </a:extLst>
                </p:cNvPr>
                <p:cNvSpPr/>
                <p:nvPr/>
              </p:nvSpPr>
              <p:spPr>
                <a:xfrm>
                  <a:off x="1530639" y="5589273"/>
                  <a:ext cx="37179" cy="37147"/>
                </a:xfrm>
                <a:custGeom>
                  <a:avLst/>
                  <a:gdLst>
                    <a:gd name="connsiteX0" fmla="*/ 37180 w 37179"/>
                    <a:gd name="connsiteY0" fmla="*/ 37148 h 37147"/>
                    <a:gd name="connsiteX1" fmla="*/ 0 w 37179"/>
                    <a:gd name="connsiteY1" fmla="*/ 37148 h 37147"/>
                    <a:gd name="connsiteX2" fmla="*/ 37180 w 37179"/>
                    <a:gd name="connsiteY2" fmla="*/ 0 h 37147"/>
                    <a:gd name="connsiteX3" fmla="*/ 37180 w 37179"/>
                    <a:gd name="connsiteY3" fmla="*/ 37148 h 371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179" h="37147">
                      <a:moveTo>
                        <a:pt x="37180" y="37148"/>
                      </a:moveTo>
                      <a:lnTo>
                        <a:pt x="0" y="37148"/>
                      </a:lnTo>
                      <a:lnTo>
                        <a:pt x="37180" y="0"/>
                      </a:lnTo>
                      <a:lnTo>
                        <a:pt x="37180" y="37148"/>
                      </a:lnTo>
                      <a:close/>
                    </a:path>
                  </a:pathLst>
                </a:custGeom>
                <a:noFill/>
                <a:ln w="449" cap="flat">
                  <a:solidFill>
                    <a:srgbClr val="8B8B8B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  <p:sp>
              <p:nvSpPr>
                <p:cNvPr id="130" name="Полилиния: фигура 129">
                  <a:extLst>
                    <a:ext uri="{FF2B5EF4-FFF2-40B4-BE49-F238E27FC236}">
                      <a16:creationId xmlns:a16="http://schemas.microsoft.com/office/drawing/2014/main" id="{420A16F2-E564-18D5-D1B7-4340C0CF376D}"/>
                    </a:ext>
                  </a:extLst>
                </p:cNvPr>
                <p:cNvSpPr/>
                <p:nvPr/>
              </p:nvSpPr>
              <p:spPr>
                <a:xfrm>
                  <a:off x="1579816" y="5531370"/>
                  <a:ext cx="45905" cy="91746"/>
                </a:xfrm>
                <a:custGeom>
                  <a:avLst/>
                  <a:gdLst>
                    <a:gd name="connsiteX0" fmla="*/ 45873 w 45905"/>
                    <a:gd name="connsiteY0" fmla="*/ 91747 h 91746"/>
                    <a:gd name="connsiteX1" fmla="*/ 0 w 45905"/>
                    <a:gd name="connsiteY1" fmla="*/ 45873 h 91746"/>
                    <a:gd name="connsiteX2" fmla="*/ 45905 w 45905"/>
                    <a:gd name="connsiteY2" fmla="*/ 0 h 91746"/>
                    <a:gd name="connsiteX3" fmla="*/ 45905 w 45905"/>
                    <a:gd name="connsiteY3" fmla="*/ 91715 h 9174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5905" h="91746">
                      <a:moveTo>
                        <a:pt x="45873" y="91747"/>
                      </a:moveTo>
                      <a:lnTo>
                        <a:pt x="0" y="45873"/>
                      </a:lnTo>
                      <a:cubicBezTo>
                        <a:pt x="11933" y="33940"/>
                        <a:pt x="45905" y="0"/>
                        <a:pt x="45905" y="0"/>
                      </a:cubicBezTo>
                      <a:lnTo>
                        <a:pt x="45905" y="91715"/>
                      </a:lnTo>
                      <a:close/>
                    </a:path>
                  </a:pathLst>
                </a:custGeom>
                <a:noFill/>
                <a:ln w="449" cap="flat">
                  <a:solidFill>
                    <a:srgbClr val="8B8B8B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  <p:grpSp>
            <p:nvGrpSpPr>
              <p:cNvPr id="131" name="Рисунок 81">
                <a:extLst>
                  <a:ext uri="{FF2B5EF4-FFF2-40B4-BE49-F238E27FC236}">
                    <a16:creationId xmlns:a16="http://schemas.microsoft.com/office/drawing/2014/main" id="{9B48AF4B-0B93-619C-4223-D8313D4D4D89}"/>
                  </a:ext>
                </a:extLst>
              </p:cNvPr>
              <p:cNvGrpSpPr/>
              <p:nvPr/>
            </p:nvGrpSpPr>
            <p:grpSpPr>
              <a:xfrm>
                <a:off x="967777" y="5519469"/>
                <a:ext cx="490747" cy="146602"/>
                <a:chOff x="967777" y="5519469"/>
                <a:chExt cx="490747" cy="146602"/>
              </a:xfrm>
              <a:solidFill>
                <a:srgbClr val="8B8B8B"/>
              </a:solidFill>
            </p:grpSpPr>
            <p:grpSp>
              <p:nvGrpSpPr>
                <p:cNvPr id="132" name="Рисунок 81">
                  <a:extLst>
                    <a:ext uri="{FF2B5EF4-FFF2-40B4-BE49-F238E27FC236}">
                      <a16:creationId xmlns:a16="http://schemas.microsoft.com/office/drawing/2014/main" id="{EDE2A94C-6F1B-0F82-41A7-74C35D2B2154}"/>
                    </a:ext>
                  </a:extLst>
                </p:cNvPr>
                <p:cNvGrpSpPr/>
                <p:nvPr/>
              </p:nvGrpSpPr>
              <p:grpSpPr>
                <a:xfrm>
                  <a:off x="967777" y="5519469"/>
                  <a:ext cx="468035" cy="146602"/>
                  <a:chOff x="967777" y="5519469"/>
                  <a:chExt cx="468035" cy="146602"/>
                </a:xfrm>
                <a:solidFill>
                  <a:srgbClr val="8B8B8B"/>
                </a:solidFill>
              </p:grpSpPr>
              <p:sp>
                <p:nvSpPr>
                  <p:cNvPr id="133" name="Полилиния: фигура 132">
                    <a:extLst>
                      <a:ext uri="{FF2B5EF4-FFF2-40B4-BE49-F238E27FC236}">
                        <a16:creationId xmlns:a16="http://schemas.microsoft.com/office/drawing/2014/main" id="{61B7544D-93DE-8E2D-5049-9E4D11109465}"/>
                      </a:ext>
                    </a:extLst>
                  </p:cNvPr>
                  <p:cNvSpPr/>
                  <p:nvPr/>
                </p:nvSpPr>
                <p:spPr>
                  <a:xfrm>
                    <a:off x="967777" y="5519469"/>
                    <a:ext cx="81769" cy="117121"/>
                  </a:xfrm>
                  <a:custGeom>
                    <a:avLst/>
                    <a:gdLst>
                      <a:gd name="connsiteX0" fmla="*/ 28454 w 81769"/>
                      <a:gd name="connsiteY0" fmla="*/ 113400 h 117121"/>
                      <a:gd name="connsiteX1" fmla="*/ 53508 w 81769"/>
                      <a:gd name="connsiteY1" fmla="*/ 113400 h 117121"/>
                      <a:gd name="connsiteX2" fmla="*/ 78049 w 81769"/>
                      <a:gd name="connsiteY2" fmla="*/ 70061 h 117121"/>
                      <a:gd name="connsiteX3" fmla="*/ 81770 w 81769"/>
                      <a:gd name="connsiteY3" fmla="*/ 70061 h 117121"/>
                      <a:gd name="connsiteX4" fmla="*/ 81770 w 81769"/>
                      <a:gd name="connsiteY4" fmla="*/ 117121 h 117121"/>
                      <a:gd name="connsiteX5" fmla="*/ 0 w 81769"/>
                      <a:gd name="connsiteY5" fmla="*/ 117121 h 117121"/>
                      <a:gd name="connsiteX6" fmla="*/ 0 w 81769"/>
                      <a:gd name="connsiteY6" fmla="*/ 113400 h 117121"/>
                      <a:gd name="connsiteX7" fmla="*/ 10169 w 81769"/>
                      <a:gd name="connsiteY7" fmla="*/ 113400 h 117121"/>
                      <a:gd name="connsiteX8" fmla="*/ 10169 w 81769"/>
                      <a:gd name="connsiteY8" fmla="*/ 3721 h 117121"/>
                      <a:gd name="connsiteX9" fmla="*/ 0 w 81769"/>
                      <a:gd name="connsiteY9" fmla="*/ 3721 h 117121"/>
                      <a:gd name="connsiteX10" fmla="*/ 0 w 81769"/>
                      <a:gd name="connsiteY10" fmla="*/ 0 h 117121"/>
                      <a:gd name="connsiteX11" fmla="*/ 45360 w 81769"/>
                      <a:gd name="connsiteY11" fmla="*/ 0 h 117121"/>
                      <a:gd name="connsiteX12" fmla="*/ 45360 w 81769"/>
                      <a:gd name="connsiteY12" fmla="*/ 3721 h 117121"/>
                      <a:gd name="connsiteX13" fmla="*/ 28422 w 81769"/>
                      <a:gd name="connsiteY13" fmla="*/ 3721 h 117121"/>
                      <a:gd name="connsiteX14" fmla="*/ 28422 w 81769"/>
                      <a:gd name="connsiteY14" fmla="*/ 113400 h 1171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81769" h="117121">
                        <a:moveTo>
                          <a:pt x="28454" y="113400"/>
                        </a:moveTo>
                        <a:lnTo>
                          <a:pt x="53508" y="113400"/>
                        </a:lnTo>
                        <a:cubicBezTo>
                          <a:pt x="64672" y="113400"/>
                          <a:pt x="67912" y="111379"/>
                          <a:pt x="78049" y="70061"/>
                        </a:cubicBezTo>
                        <a:lnTo>
                          <a:pt x="81770" y="70061"/>
                        </a:lnTo>
                        <a:lnTo>
                          <a:pt x="81770" y="117121"/>
                        </a:lnTo>
                        <a:lnTo>
                          <a:pt x="0" y="117121"/>
                        </a:lnTo>
                        <a:lnTo>
                          <a:pt x="0" y="113400"/>
                        </a:lnTo>
                        <a:lnTo>
                          <a:pt x="10169" y="113400"/>
                        </a:lnTo>
                        <a:lnTo>
                          <a:pt x="10169" y="3721"/>
                        </a:lnTo>
                        <a:lnTo>
                          <a:pt x="0" y="3721"/>
                        </a:lnTo>
                        <a:lnTo>
                          <a:pt x="0" y="0"/>
                        </a:lnTo>
                        <a:lnTo>
                          <a:pt x="45360" y="0"/>
                        </a:lnTo>
                        <a:lnTo>
                          <a:pt x="45360" y="3721"/>
                        </a:lnTo>
                        <a:lnTo>
                          <a:pt x="28422" y="3721"/>
                        </a:lnTo>
                        <a:lnTo>
                          <a:pt x="28422" y="113400"/>
                        </a:lnTo>
                        <a:close/>
                      </a:path>
                    </a:pathLst>
                  </a:custGeom>
                  <a:solidFill>
                    <a:srgbClr val="8B8B8B"/>
                  </a:solidFill>
                  <a:ln w="32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34" name="Полилиния: фигура 133">
                    <a:extLst>
                      <a:ext uri="{FF2B5EF4-FFF2-40B4-BE49-F238E27FC236}">
                        <a16:creationId xmlns:a16="http://schemas.microsoft.com/office/drawing/2014/main" id="{5208153F-8407-ED45-9ED1-5CCA8B78C95B}"/>
                      </a:ext>
                    </a:extLst>
                  </p:cNvPr>
                  <p:cNvSpPr/>
                  <p:nvPr/>
                </p:nvSpPr>
                <p:spPr>
                  <a:xfrm>
                    <a:off x="1061352" y="5547891"/>
                    <a:ext cx="74840" cy="91393"/>
                  </a:xfrm>
                  <a:custGeom>
                    <a:avLst/>
                    <a:gdLst>
                      <a:gd name="connsiteX0" fmla="*/ 10201 w 74840"/>
                      <a:gd name="connsiteY0" fmla="*/ 33523 h 91393"/>
                      <a:gd name="connsiteX1" fmla="*/ 10201 w 74840"/>
                      <a:gd name="connsiteY1" fmla="*/ 6095 h 91393"/>
                      <a:gd name="connsiteX2" fmla="*/ 36089 w 74840"/>
                      <a:gd name="connsiteY2" fmla="*/ 0 h 91393"/>
                      <a:gd name="connsiteX3" fmla="*/ 66725 w 74840"/>
                      <a:gd name="connsiteY3" fmla="*/ 21653 h 91393"/>
                      <a:gd name="connsiteX4" fmla="*/ 66725 w 74840"/>
                      <a:gd name="connsiteY4" fmla="*/ 84946 h 91393"/>
                      <a:gd name="connsiteX5" fmla="*/ 74841 w 74840"/>
                      <a:gd name="connsiteY5" fmla="*/ 84946 h 91393"/>
                      <a:gd name="connsiteX6" fmla="*/ 74841 w 74840"/>
                      <a:gd name="connsiteY6" fmla="*/ 88667 h 91393"/>
                      <a:gd name="connsiteX7" fmla="*/ 51808 w 74840"/>
                      <a:gd name="connsiteY7" fmla="*/ 88667 h 91393"/>
                      <a:gd name="connsiteX8" fmla="*/ 51808 w 74840"/>
                      <a:gd name="connsiteY8" fmla="*/ 73782 h 91393"/>
                      <a:gd name="connsiteX9" fmla="*/ 51455 w 74840"/>
                      <a:gd name="connsiteY9" fmla="*/ 73782 h 91393"/>
                      <a:gd name="connsiteX10" fmla="*/ 25728 w 74840"/>
                      <a:gd name="connsiteY10" fmla="*/ 91394 h 91393"/>
                      <a:gd name="connsiteX11" fmla="*/ 0 w 74840"/>
                      <a:gd name="connsiteY11" fmla="*/ 67880 h 91393"/>
                      <a:gd name="connsiteX12" fmla="*/ 51808 w 74840"/>
                      <a:gd name="connsiteY12" fmla="*/ 36570 h 91393"/>
                      <a:gd name="connsiteX13" fmla="*/ 51808 w 74840"/>
                      <a:gd name="connsiteY13" fmla="*/ 18798 h 91393"/>
                      <a:gd name="connsiteX14" fmla="*/ 37084 w 74840"/>
                      <a:gd name="connsiteY14" fmla="*/ 3721 h 91393"/>
                      <a:gd name="connsiteX15" fmla="*/ 13890 w 74840"/>
                      <a:gd name="connsiteY15" fmla="*/ 33523 h 91393"/>
                      <a:gd name="connsiteX16" fmla="*/ 10169 w 74840"/>
                      <a:gd name="connsiteY16" fmla="*/ 33523 h 91393"/>
                      <a:gd name="connsiteX17" fmla="*/ 51840 w 74840"/>
                      <a:gd name="connsiteY17" fmla="*/ 40965 h 91393"/>
                      <a:gd name="connsiteX18" fmla="*/ 16970 w 74840"/>
                      <a:gd name="connsiteY18" fmla="*/ 67880 h 91393"/>
                      <a:gd name="connsiteX19" fmla="*/ 30668 w 74840"/>
                      <a:gd name="connsiteY19" fmla="*/ 85331 h 91393"/>
                      <a:gd name="connsiteX20" fmla="*/ 51840 w 74840"/>
                      <a:gd name="connsiteY20" fmla="*/ 53861 h 91393"/>
                      <a:gd name="connsiteX21" fmla="*/ 51840 w 74840"/>
                      <a:gd name="connsiteY21" fmla="*/ 40997 h 913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74840" h="91393">
                        <a:moveTo>
                          <a:pt x="10201" y="33523"/>
                        </a:moveTo>
                        <a:lnTo>
                          <a:pt x="10201" y="6095"/>
                        </a:lnTo>
                        <a:cubicBezTo>
                          <a:pt x="18991" y="2534"/>
                          <a:pt x="27139" y="0"/>
                          <a:pt x="36089" y="0"/>
                        </a:cubicBezTo>
                        <a:cubicBezTo>
                          <a:pt x="57261" y="0"/>
                          <a:pt x="66725" y="11164"/>
                          <a:pt x="66725" y="21653"/>
                        </a:cubicBezTo>
                        <a:lnTo>
                          <a:pt x="66725" y="84946"/>
                        </a:lnTo>
                        <a:lnTo>
                          <a:pt x="74841" y="84946"/>
                        </a:lnTo>
                        <a:lnTo>
                          <a:pt x="74841" y="88667"/>
                        </a:lnTo>
                        <a:lnTo>
                          <a:pt x="51808" y="88667"/>
                        </a:lnTo>
                        <a:lnTo>
                          <a:pt x="51808" y="73782"/>
                        </a:lnTo>
                        <a:lnTo>
                          <a:pt x="51455" y="73782"/>
                        </a:lnTo>
                        <a:cubicBezTo>
                          <a:pt x="47381" y="84272"/>
                          <a:pt x="37757" y="91394"/>
                          <a:pt x="25728" y="91394"/>
                        </a:cubicBezTo>
                        <a:cubicBezTo>
                          <a:pt x="10490" y="91394"/>
                          <a:pt x="0" y="82604"/>
                          <a:pt x="0" y="67880"/>
                        </a:cubicBezTo>
                        <a:cubicBezTo>
                          <a:pt x="0" y="38271"/>
                          <a:pt x="34870" y="46900"/>
                          <a:pt x="51808" y="36570"/>
                        </a:cubicBezTo>
                        <a:lnTo>
                          <a:pt x="51808" y="18798"/>
                        </a:lnTo>
                        <a:cubicBezTo>
                          <a:pt x="51808" y="8148"/>
                          <a:pt x="46066" y="3721"/>
                          <a:pt x="37084" y="3721"/>
                        </a:cubicBezTo>
                        <a:cubicBezTo>
                          <a:pt x="25246" y="3721"/>
                          <a:pt x="22006" y="9816"/>
                          <a:pt x="13890" y="33523"/>
                        </a:cubicBezTo>
                        <a:lnTo>
                          <a:pt x="10169" y="33523"/>
                        </a:lnTo>
                        <a:close/>
                        <a:moveTo>
                          <a:pt x="51840" y="40965"/>
                        </a:moveTo>
                        <a:cubicBezTo>
                          <a:pt x="32721" y="49947"/>
                          <a:pt x="16970" y="43499"/>
                          <a:pt x="16970" y="67880"/>
                        </a:cubicBezTo>
                        <a:cubicBezTo>
                          <a:pt x="16970" y="80583"/>
                          <a:pt x="21718" y="85331"/>
                          <a:pt x="30668" y="85331"/>
                        </a:cubicBezTo>
                        <a:cubicBezTo>
                          <a:pt x="43371" y="84978"/>
                          <a:pt x="51840" y="72467"/>
                          <a:pt x="51840" y="53861"/>
                        </a:cubicBezTo>
                        <a:lnTo>
                          <a:pt x="51840" y="40997"/>
                        </a:lnTo>
                        <a:close/>
                      </a:path>
                    </a:pathLst>
                  </a:custGeom>
                  <a:solidFill>
                    <a:srgbClr val="8B8B8B"/>
                  </a:solidFill>
                  <a:ln w="32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35" name="Полилиния: фигура 134">
                    <a:extLst>
                      <a:ext uri="{FF2B5EF4-FFF2-40B4-BE49-F238E27FC236}">
                        <a16:creationId xmlns:a16="http://schemas.microsoft.com/office/drawing/2014/main" id="{33BD1BB9-2885-5EEF-247D-3DEE28FB6F8D}"/>
                      </a:ext>
                    </a:extLst>
                  </p:cNvPr>
                  <p:cNvSpPr/>
                  <p:nvPr/>
                </p:nvSpPr>
                <p:spPr>
                  <a:xfrm>
                    <a:off x="1137187" y="5550618"/>
                    <a:ext cx="80903" cy="115453"/>
                  </a:xfrm>
                  <a:custGeom>
                    <a:avLst/>
                    <a:gdLst>
                      <a:gd name="connsiteX0" fmla="*/ 32 w 80903"/>
                      <a:gd name="connsiteY0" fmla="*/ 0 h 115453"/>
                      <a:gd name="connsiteX1" fmla="*/ 36250 w 80903"/>
                      <a:gd name="connsiteY1" fmla="*/ 0 h 115453"/>
                      <a:gd name="connsiteX2" fmla="*/ 36250 w 80903"/>
                      <a:gd name="connsiteY2" fmla="*/ 3721 h 115453"/>
                      <a:gd name="connsiteX3" fmla="*/ 23546 w 80903"/>
                      <a:gd name="connsiteY3" fmla="*/ 3721 h 115453"/>
                      <a:gd name="connsiteX4" fmla="*/ 48247 w 80903"/>
                      <a:gd name="connsiteY4" fmla="*/ 62811 h 115453"/>
                      <a:gd name="connsiteX5" fmla="*/ 68553 w 80903"/>
                      <a:gd name="connsiteY5" fmla="*/ 3721 h 115453"/>
                      <a:gd name="connsiteX6" fmla="*/ 53829 w 80903"/>
                      <a:gd name="connsiteY6" fmla="*/ 3721 h 115453"/>
                      <a:gd name="connsiteX7" fmla="*/ 53829 w 80903"/>
                      <a:gd name="connsiteY7" fmla="*/ 0 h 115453"/>
                      <a:gd name="connsiteX8" fmla="*/ 80904 w 80903"/>
                      <a:gd name="connsiteY8" fmla="*/ 0 h 115453"/>
                      <a:gd name="connsiteX9" fmla="*/ 80904 w 80903"/>
                      <a:gd name="connsiteY9" fmla="*/ 3721 h 115453"/>
                      <a:gd name="connsiteX10" fmla="*/ 73301 w 80903"/>
                      <a:gd name="connsiteY10" fmla="*/ 3721 h 115453"/>
                      <a:gd name="connsiteX11" fmla="*/ 42312 w 80903"/>
                      <a:gd name="connsiteY11" fmla="*/ 92934 h 115453"/>
                      <a:gd name="connsiteX12" fmla="*/ 20980 w 80903"/>
                      <a:gd name="connsiteY12" fmla="*/ 115453 h 115453"/>
                      <a:gd name="connsiteX13" fmla="*/ 8116 w 80903"/>
                      <a:gd name="connsiteY13" fmla="*/ 111379 h 115453"/>
                      <a:gd name="connsiteX14" fmla="*/ 8116 w 80903"/>
                      <a:gd name="connsiteY14" fmla="*/ 84978 h 115453"/>
                      <a:gd name="connsiteX15" fmla="*/ 11837 w 80903"/>
                      <a:gd name="connsiteY15" fmla="*/ 84978 h 115453"/>
                      <a:gd name="connsiteX16" fmla="*/ 16392 w 80903"/>
                      <a:gd name="connsiteY16" fmla="*/ 101402 h 115453"/>
                      <a:gd name="connsiteX17" fmla="*/ 24188 w 80903"/>
                      <a:gd name="connsiteY17" fmla="*/ 111732 h 115453"/>
                      <a:gd name="connsiteX18" fmla="*/ 40452 w 80903"/>
                      <a:gd name="connsiteY18" fmla="*/ 85491 h 115453"/>
                      <a:gd name="connsiteX19" fmla="*/ 6416 w 80903"/>
                      <a:gd name="connsiteY19" fmla="*/ 3721 h 115453"/>
                      <a:gd name="connsiteX20" fmla="*/ 0 w 80903"/>
                      <a:gd name="connsiteY20" fmla="*/ 3721 h 115453"/>
                      <a:gd name="connsiteX21" fmla="*/ 0 w 80903"/>
                      <a:gd name="connsiteY21" fmla="*/ 0 h 11545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80903" h="115453">
                        <a:moveTo>
                          <a:pt x="32" y="0"/>
                        </a:moveTo>
                        <a:lnTo>
                          <a:pt x="36250" y="0"/>
                        </a:lnTo>
                        <a:lnTo>
                          <a:pt x="36250" y="3721"/>
                        </a:lnTo>
                        <a:lnTo>
                          <a:pt x="23546" y="3721"/>
                        </a:lnTo>
                        <a:lnTo>
                          <a:pt x="48247" y="62811"/>
                        </a:lnTo>
                        <a:lnTo>
                          <a:pt x="68553" y="3721"/>
                        </a:lnTo>
                        <a:lnTo>
                          <a:pt x="53829" y="3721"/>
                        </a:lnTo>
                        <a:lnTo>
                          <a:pt x="53829" y="0"/>
                        </a:lnTo>
                        <a:lnTo>
                          <a:pt x="80904" y="0"/>
                        </a:lnTo>
                        <a:lnTo>
                          <a:pt x="80904" y="3721"/>
                        </a:lnTo>
                        <a:lnTo>
                          <a:pt x="73301" y="3721"/>
                        </a:lnTo>
                        <a:lnTo>
                          <a:pt x="42312" y="92934"/>
                        </a:lnTo>
                        <a:cubicBezTo>
                          <a:pt x="35897" y="111732"/>
                          <a:pt x="30636" y="115453"/>
                          <a:pt x="20980" y="115453"/>
                        </a:cubicBezTo>
                        <a:cubicBezTo>
                          <a:pt x="14724" y="115453"/>
                          <a:pt x="10490" y="113913"/>
                          <a:pt x="8116" y="111379"/>
                        </a:cubicBezTo>
                        <a:lnTo>
                          <a:pt x="8116" y="84978"/>
                        </a:lnTo>
                        <a:lnTo>
                          <a:pt x="11837" y="84978"/>
                        </a:lnTo>
                        <a:lnTo>
                          <a:pt x="16392" y="101402"/>
                        </a:lnTo>
                        <a:cubicBezTo>
                          <a:pt x="18766" y="110192"/>
                          <a:pt x="21461" y="111732"/>
                          <a:pt x="24188" y="111732"/>
                        </a:cubicBezTo>
                        <a:cubicBezTo>
                          <a:pt x="30956" y="111732"/>
                          <a:pt x="36378" y="100055"/>
                          <a:pt x="40452" y="85491"/>
                        </a:cubicBezTo>
                        <a:lnTo>
                          <a:pt x="6416" y="3721"/>
                        </a:lnTo>
                        <a:lnTo>
                          <a:pt x="0" y="372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8B8B8B"/>
                  </a:solidFill>
                  <a:ln w="32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36" name="Полилиния: фигура 135">
                    <a:extLst>
                      <a:ext uri="{FF2B5EF4-FFF2-40B4-BE49-F238E27FC236}">
                        <a16:creationId xmlns:a16="http://schemas.microsoft.com/office/drawing/2014/main" id="{7A04C76F-B718-1AA1-F48C-521D7F4CAF77}"/>
                      </a:ext>
                    </a:extLst>
                  </p:cNvPr>
                  <p:cNvSpPr/>
                  <p:nvPr/>
                </p:nvSpPr>
                <p:spPr>
                  <a:xfrm>
                    <a:off x="1216968" y="5519469"/>
                    <a:ext cx="79909" cy="117121"/>
                  </a:xfrm>
                  <a:custGeom>
                    <a:avLst/>
                    <a:gdLst>
                      <a:gd name="connsiteX0" fmla="*/ 0 w 79909"/>
                      <a:gd name="connsiteY0" fmla="*/ 0 h 117121"/>
                      <a:gd name="connsiteX1" fmla="*/ 25054 w 79909"/>
                      <a:gd name="connsiteY1" fmla="*/ 0 h 117121"/>
                      <a:gd name="connsiteX2" fmla="*/ 25054 w 79909"/>
                      <a:gd name="connsiteY2" fmla="*/ 40452 h 117121"/>
                      <a:gd name="connsiteX3" fmla="*/ 25407 w 79909"/>
                      <a:gd name="connsiteY3" fmla="*/ 40452 h 117121"/>
                      <a:gd name="connsiteX4" fmla="*/ 47926 w 79909"/>
                      <a:gd name="connsiteY4" fmla="*/ 28422 h 117121"/>
                      <a:gd name="connsiteX5" fmla="*/ 70767 w 79909"/>
                      <a:gd name="connsiteY5" fmla="*/ 53316 h 117121"/>
                      <a:gd name="connsiteX6" fmla="*/ 70767 w 79909"/>
                      <a:gd name="connsiteY6" fmla="*/ 113400 h 117121"/>
                      <a:gd name="connsiteX7" fmla="*/ 79909 w 79909"/>
                      <a:gd name="connsiteY7" fmla="*/ 113400 h 117121"/>
                      <a:gd name="connsiteX8" fmla="*/ 79909 w 79909"/>
                      <a:gd name="connsiteY8" fmla="*/ 117121 h 117121"/>
                      <a:gd name="connsiteX9" fmla="*/ 45039 w 79909"/>
                      <a:gd name="connsiteY9" fmla="*/ 117121 h 117121"/>
                      <a:gd name="connsiteX10" fmla="*/ 45039 w 79909"/>
                      <a:gd name="connsiteY10" fmla="*/ 113400 h 117121"/>
                      <a:gd name="connsiteX11" fmla="*/ 54855 w 79909"/>
                      <a:gd name="connsiteY11" fmla="*/ 113400 h 117121"/>
                      <a:gd name="connsiteX12" fmla="*/ 54855 w 79909"/>
                      <a:gd name="connsiteY12" fmla="*/ 51263 h 117121"/>
                      <a:gd name="connsiteX13" fmla="*/ 43018 w 79909"/>
                      <a:gd name="connsiteY13" fmla="*/ 34517 h 117121"/>
                      <a:gd name="connsiteX14" fmla="*/ 25086 w 79909"/>
                      <a:gd name="connsiteY14" fmla="*/ 60245 h 117121"/>
                      <a:gd name="connsiteX15" fmla="*/ 25086 w 79909"/>
                      <a:gd name="connsiteY15" fmla="*/ 113400 h 117121"/>
                      <a:gd name="connsiteX16" fmla="*/ 34902 w 79909"/>
                      <a:gd name="connsiteY16" fmla="*/ 113400 h 117121"/>
                      <a:gd name="connsiteX17" fmla="*/ 34902 w 79909"/>
                      <a:gd name="connsiteY17" fmla="*/ 117121 h 117121"/>
                      <a:gd name="connsiteX18" fmla="*/ 32 w 79909"/>
                      <a:gd name="connsiteY18" fmla="*/ 117121 h 117121"/>
                      <a:gd name="connsiteX19" fmla="*/ 32 w 79909"/>
                      <a:gd name="connsiteY19" fmla="*/ 113400 h 117121"/>
                      <a:gd name="connsiteX20" fmla="*/ 9175 w 79909"/>
                      <a:gd name="connsiteY20" fmla="*/ 113400 h 117121"/>
                      <a:gd name="connsiteX21" fmla="*/ 9175 w 79909"/>
                      <a:gd name="connsiteY21" fmla="*/ 3721 h 117121"/>
                      <a:gd name="connsiteX22" fmla="*/ 32 w 79909"/>
                      <a:gd name="connsiteY22" fmla="*/ 3721 h 117121"/>
                      <a:gd name="connsiteX23" fmla="*/ 32 w 79909"/>
                      <a:gd name="connsiteY23" fmla="*/ 0 h 1171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79909" h="117121">
                        <a:moveTo>
                          <a:pt x="0" y="0"/>
                        </a:moveTo>
                        <a:lnTo>
                          <a:pt x="25054" y="0"/>
                        </a:lnTo>
                        <a:lnTo>
                          <a:pt x="25054" y="40452"/>
                        </a:lnTo>
                        <a:lnTo>
                          <a:pt x="25407" y="40452"/>
                        </a:lnTo>
                        <a:cubicBezTo>
                          <a:pt x="28807" y="35383"/>
                          <a:pt x="36057" y="28422"/>
                          <a:pt x="47926" y="28422"/>
                        </a:cubicBezTo>
                        <a:cubicBezTo>
                          <a:pt x="61303" y="28422"/>
                          <a:pt x="70767" y="34838"/>
                          <a:pt x="70767" y="53316"/>
                        </a:cubicBezTo>
                        <a:lnTo>
                          <a:pt x="70767" y="113400"/>
                        </a:lnTo>
                        <a:lnTo>
                          <a:pt x="79909" y="113400"/>
                        </a:lnTo>
                        <a:lnTo>
                          <a:pt x="79909" y="117121"/>
                        </a:lnTo>
                        <a:lnTo>
                          <a:pt x="45039" y="117121"/>
                        </a:lnTo>
                        <a:lnTo>
                          <a:pt x="45039" y="113400"/>
                        </a:lnTo>
                        <a:lnTo>
                          <a:pt x="54855" y="113400"/>
                        </a:lnTo>
                        <a:lnTo>
                          <a:pt x="54855" y="51263"/>
                        </a:lnTo>
                        <a:cubicBezTo>
                          <a:pt x="54855" y="38752"/>
                          <a:pt x="50974" y="34517"/>
                          <a:pt x="43018" y="34517"/>
                        </a:cubicBezTo>
                        <a:cubicBezTo>
                          <a:pt x="33715" y="34517"/>
                          <a:pt x="25086" y="42633"/>
                          <a:pt x="25086" y="60245"/>
                        </a:cubicBezTo>
                        <a:lnTo>
                          <a:pt x="25086" y="113400"/>
                        </a:lnTo>
                        <a:lnTo>
                          <a:pt x="34902" y="113400"/>
                        </a:lnTo>
                        <a:lnTo>
                          <a:pt x="34902" y="117121"/>
                        </a:lnTo>
                        <a:lnTo>
                          <a:pt x="32" y="117121"/>
                        </a:lnTo>
                        <a:lnTo>
                          <a:pt x="32" y="113400"/>
                        </a:lnTo>
                        <a:lnTo>
                          <a:pt x="9175" y="113400"/>
                        </a:lnTo>
                        <a:lnTo>
                          <a:pt x="9175" y="3721"/>
                        </a:lnTo>
                        <a:lnTo>
                          <a:pt x="32" y="3721"/>
                        </a:lnTo>
                        <a:lnTo>
                          <a:pt x="32" y="0"/>
                        </a:lnTo>
                        <a:close/>
                      </a:path>
                    </a:pathLst>
                  </a:custGeom>
                  <a:solidFill>
                    <a:srgbClr val="8B8B8B"/>
                  </a:solidFill>
                  <a:ln w="32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37" name="Полилиния: фигура 136">
                    <a:extLst>
                      <a:ext uri="{FF2B5EF4-FFF2-40B4-BE49-F238E27FC236}">
                        <a16:creationId xmlns:a16="http://schemas.microsoft.com/office/drawing/2014/main" id="{953371AC-7EBE-5CC8-5F32-2E5D29687201}"/>
                      </a:ext>
                    </a:extLst>
                  </p:cNvPr>
                  <p:cNvSpPr/>
                  <p:nvPr/>
                </p:nvSpPr>
                <p:spPr>
                  <a:xfrm>
                    <a:off x="1299380" y="5547891"/>
                    <a:ext cx="68713" cy="91425"/>
                  </a:xfrm>
                  <a:custGeom>
                    <a:avLst/>
                    <a:gdLst>
                      <a:gd name="connsiteX0" fmla="*/ 17772 w 68713"/>
                      <a:gd name="connsiteY0" fmla="*/ 37597 h 91425"/>
                      <a:gd name="connsiteX1" fmla="*/ 17612 w 68713"/>
                      <a:gd name="connsiteY1" fmla="*/ 42665 h 91425"/>
                      <a:gd name="connsiteX2" fmla="*/ 38591 w 68713"/>
                      <a:gd name="connsiteY2" fmla="*/ 86678 h 91425"/>
                      <a:gd name="connsiteX3" fmla="*/ 64992 w 68713"/>
                      <a:gd name="connsiteY3" fmla="*/ 56556 h 91425"/>
                      <a:gd name="connsiteX4" fmla="*/ 68714 w 68713"/>
                      <a:gd name="connsiteY4" fmla="*/ 56556 h 91425"/>
                      <a:gd name="connsiteX5" fmla="*/ 36891 w 68713"/>
                      <a:gd name="connsiteY5" fmla="*/ 91426 h 91425"/>
                      <a:gd name="connsiteX6" fmla="*/ 0 w 68713"/>
                      <a:gd name="connsiteY6" fmla="*/ 45713 h 91425"/>
                      <a:gd name="connsiteX7" fmla="*/ 36378 w 68713"/>
                      <a:gd name="connsiteY7" fmla="*/ 0 h 91425"/>
                      <a:gd name="connsiteX8" fmla="*/ 68040 w 68713"/>
                      <a:gd name="connsiteY8" fmla="*/ 37565 h 91425"/>
                      <a:gd name="connsiteX9" fmla="*/ 17772 w 68713"/>
                      <a:gd name="connsiteY9" fmla="*/ 37565 h 91425"/>
                      <a:gd name="connsiteX10" fmla="*/ 50429 w 68713"/>
                      <a:gd name="connsiteY10" fmla="*/ 33876 h 91425"/>
                      <a:gd name="connsiteX11" fmla="*/ 50429 w 68713"/>
                      <a:gd name="connsiteY11" fmla="*/ 27267 h 91425"/>
                      <a:gd name="connsiteX12" fmla="*/ 36025 w 68713"/>
                      <a:gd name="connsiteY12" fmla="*/ 3753 h 91425"/>
                      <a:gd name="connsiteX13" fmla="*/ 17900 w 68713"/>
                      <a:gd name="connsiteY13" fmla="*/ 33876 h 91425"/>
                      <a:gd name="connsiteX14" fmla="*/ 50396 w 68713"/>
                      <a:gd name="connsiteY14" fmla="*/ 33876 h 914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68713" h="91425">
                        <a:moveTo>
                          <a:pt x="17772" y="37597"/>
                        </a:moveTo>
                        <a:cubicBezTo>
                          <a:pt x="17612" y="39297"/>
                          <a:pt x="17612" y="40997"/>
                          <a:pt x="17612" y="42665"/>
                        </a:cubicBezTo>
                        <a:cubicBezTo>
                          <a:pt x="17612" y="75322"/>
                          <a:pt x="25728" y="86678"/>
                          <a:pt x="38591" y="86678"/>
                        </a:cubicBezTo>
                        <a:cubicBezTo>
                          <a:pt x="52995" y="86678"/>
                          <a:pt x="63292" y="77536"/>
                          <a:pt x="64992" y="56556"/>
                        </a:cubicBezTo>
                        <a:lnTo>
                          <a:pt x="68714" y="56556"/>
                        </a:lnTo>
                        <a:cubicBezTo>
                          <a:pt x="67880" y="79909"/>
                          <a:pt x="54150" y="91426"/>
                          <a:pt x="36891" y="91426"/>
                        </a:cubicBezTo>
                        <a:cubicBezTo>
                          <a:pt x="15398" y="91426"/>
                          <a:pt x="0" y="72820"/>
                          <a:pt x="0" y="45713"/>
                        </a:cubicBezTo>
                        <a:cubicBezTo>
                          <a:pt x="0" y="18606"/>
                          <a:pt x="16425" y="0"/>
                          <a:pt x="36378" y="0"/>
                        </a:cubicBezTo>
                        <a:cubicBezTo>
                          <a:pt x="56331" y="0"/>
                          <a:pt x="68040" y="13537"/>
                          <a:pt x="68040" y="37565"/>
                        </a:cubicBezTo>
                        <a:lnTo>
                          <a:pt x="17772" y="37565"/>
                        </a:lnTo>
                        <a:close/>
                        <a:moveTo>
                          <a:pt x="50429" y="33876"/>
                        </a:moveTo>
                        <a:lnTo>
                          <a:pt x="50429" y="27267"/>
                        </a:lnTo>
                        <a:cubicBezTo>
                          <a:pt x="50429" y="10330"/>
                          <a:pt x="44847" y="3753"/>
                          <a:pt x="36025" y="3753"/>
                        </a:cubicBezTo>
                        <a:cubicBezTo>
                          <a:pt x="25535" y="3753"/>
                          <a:pt x="19280" y="14243"/>
                          <a:pt x="17900" y="33876"/>
                        </a:cubicBezTo>
                        <a:lnTo>
                          <a:pt x="50396" y="33876"/>
                        </a:lnTo>
                        <a:close/>
                      </a:path>
                    </a:pathLst>
                  </a:custGeom>
                  <a:solidFill>
                    <a:srgbClr val="8B8B8B"/>
                  </a:solidFill>
                  <a:ln w="32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  <p:sp>
                <p:nvSpPr>
                  <p:cNvPr id="138" name="Полилиния: фигура 137">
                    <a:extLst>
                      <a:ext uri="{FF2B5EF4-FFF2-40B4-BE49-F238E27FC236}">
                        <a16:creationId xmlns:a16="http://schemas.microsoft.com/office/drawing/2014/main" id="{5A008B9C-9E4E-554B-5A53-939053C96A9F}"/>
                      </a:ext>
                    </a:extLst>
                  </p:cNvPr>
                  <p:cNvSpPr/>
                  <p:nvPr/>
                </p:nvSpPr>
                <p:spPr>
                  <a:xfrm>
                    <a:off x="1378615" y="5547891"/>
                    <a:ext cx="57197" cy="88699"/>
                  </a:xfrm>
                  <a:custGeom>
                    <a:avLst/>
                    <a:gdLst>
                      <a:gd name="connsiteX0" fmla="*/ 9143 w 57197"/>
                      <a:gd name="connsiteY0" fmla="*/ 6448 h 88699"/>
                      <a:gd name="connsiteX1" fmla="*/ 0 w 57197"/>
                      <a:gd name="connsiteY1" fmla="*/ 6448 h 88699"/>
                      <a:gd name="connsiteX2" fmla="*/ 0 w 57197"/>
                      <a:gd name="connsiteY2" fmla="*/ 2727 h 88699"/>
                      <a:gd name="connsiteX3" fmla="*/ 24701 w 57197"/>
                      <a:gd name="connsiteY3" fmla="*/ 2727 h 88699"/>
                      <a:gd name="connsiteX4" fmla="*/ 24701 w 57197"/>
                      <a:gd name="connsiteY4" fmla="*/ 15238 h 88699"/>
                      <a:gd name="connsiteX5" fmla="*/ 25054 w 57197"/>
                      <a:gd name="connsiteY5" fmla="*/ 15238 h 88699"/>
                      <a:gd name="connsiteX6" fmla="*/ 45520 w 57197"/>
                      <a:gd name="connsiteY6" fmla="*/ 0 h 88699"/>
                      <a:gd name="connsiteX7" fmla="*/ 57197 w 57197"/>
                      <a:gd name="connsiteY7" fmla="*/ 3048 h 88699"/>
                      <a:gd name="connsiteX8" fmla="*/ 57197 w 57197"/>
                      <a:gd name="connsiteY8" fmla="*/ 36217 h 88699"/>
                      <a:gd name="connsiteX9" fmla="*/ 53476 w 57197"/>
                      <a:gd name="connsiteY9" fmla="*/ 36217 h 88699"/>
                      <a:gd name="connsiteX10" fmla="*/ 47541 w 57197"/>
                      <a:gd name="connsiteY10" fmla="*/ 18798 h 88699"/>
                      <a:gd name="connsiteX11" fmla="*/ 38752 w 57197"/>
                      <a:gd name="connsiteY11" fmla="*/ 6095 h 88699"/>
                      <a:gd name="connsiteX12" fmla="*/ 25054 w 57197"/>
                      <a:gd name="connsiteY12" fmla="*/ 33844 h 88699"/>
                      <a:gd name="connsiteX13" fmla="*/ 25054 w 57197"/>
                      <a:gd name="connsiteY13" fmla="*/ 84978 h 88699"/>
                      <a:gd name="connsiteX14" fmla="*/ 36217 w 57197"/>
                      <a:gd name="connsiteY14" fmla="*/ 84978 h 88699"/>
                      <a:gd name="connsiteX15" fmla="*/ 36217 w 57197"/>
                      <a:gd name="connsiteY15" fmla="*/ 88699 h 88699"/>
                      <a:gd name="connsiteX16" fmla="*/ 0 w 57197"/>
                      <a:gd name="connsiteY16" fmla="*/ 88699 h 88699"/>
                      <a:gd name="connsiteX17" fmla="*/ 0 w 57197"/>
                      <a:gd name="connsiteY17" fmla="*/ 84978 h 88699"/>
                      <a:gd name="connsiteX18" fmla="*/ 9143 w 57197"/>
                      <a:gd name="connsiteY18" fmla="*/ 84978 h 88699"/>
                      <a:gd name="connsiteX19" fmla="*/ 9143 w 57197"/>
                      <a:gd name="connsiteY19" fmla="*/ 6448 h 8869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57197" h="88699">
                        <a:moveTo>
                          <a:pt x="9143" y="6448"/>
                        </a:moveTo>
                        <a:lnTo>
                          <a:pt x="0" y="6448"/>
                        </a:lnTo>
                        <a:lnTo>
                          <a:pt x="0" y="2727"/>
                        </a:lnTo>
                        <a:lnTo>
                          <a:pt x="24701" y="2727"/>
                        </a:lnTo>
                        <a:lnTo>
                          <a:pt x="24701" y="15238"/>
                        </a:lnTo>
                        <a:lnTo>
                          <a:pt x="25054" y="15238"/>
                        </a:lnTo>
                        <a:cubicBezTo>
                          <a:pt x="28615" y="5421"/>
                          <a:pt x="34710" y="0"/>
                          <a:pt x="45520" y="0"/>
                        </a:cubicBezTo>
                        <a:cubicBezTo>
                          <a:pt x="49755" y="0"/>
                          <a:pt x="54663" y="1861"/>
                          <a:pt x="57197" y="3048"/>
                        </a:cubicBezTo>
                        <a:lnTo>
                          <a:pt x="57197" y="36217"/>
                        </a:lnTo>
                        <a:lnTo>
                          <a:pt x="53476" y="36217"/>
                        </a:lnTo>
                        <a:lnTo>
                          <a:pt x="47541" y="18798"/>
                        </a:lnTo>
                        <a:cubicBezTo>
                          <a:pt x="44494" y="9816"/>
                          <a:pt x="42794" y="6095"/>
                          <a:pt x="38752" y="6095"/>
                        </a:cubicBezTo>
                        <a:cubicBezTo>
                          <a:pt x="31823" y="6095"/>
                          <a:pt x="25054" y="18606"/>
                          <a:pt x="25054" y="33844"/>
                        </a:cubicBezTo>
                        <a:lnTo>
                          <a:pt x="25054" y="84978"/>
                        </a:lnTo>
                        <a:lnTo>
                          <a:pt x="36217" y="84978"/>
                        </a:lnTo>
                        <a:lnTo>
                          <a:pt x="36217" y="88699"/>
                        </a:lnTo>
                        <a:lnTo>
                          <a:pt x="0" y="88699"/>
                        </a:lnTo>
                        <a:lnTo>
                          <a:pt x="0" y="84978"/>
                        </a:lnTo>
                        <a:lnTo>
                          <a:pt x="9143" y="84978"/>
                        </a:lnTo>
                        <a:lnTo>
                          <a:pt x="9143" y="6448"/>
                        </a:lnTo>
                        <a:close/>
                      </a:path>
                    </a:pathLst>
                  </a:custGeom>
                  <a:solidFill>
                    <a:srgbClr val="8B8B8B"/>
                  </a:solidFill>
                  <a:ln w="3206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139" name="Полилиния: фигура 138">
                  <a:extLst>
                    <a:ext uri="{FF2B5EF4-FFF2-40B4-BE49-F238E27FC236}">
                      <a16:creationId xmlns:a16="http://schemas.microsoft.com/office/drawing/2014/main" id="{75A423F6-8901-7E0E-0E0F-6D07F5F7EB43}"/>
                    </a:ext>
                  </a:extLst>
                </p:cNvPr>
                <p:cNvSpPr/>
                <p:nvPr/>
              </p:nvSpPr>
              <p:spPr>
                <a:xfrm>
                  <a:off x="1436133" y="5613910"/>
                  <a:ext cx="22391" cy="22968"/>
                </a:xfrm>
                <a:custGeom>
                  <a:avLst/>
                  <a:gdLst>
                    <a:gd name="connsiteX0" fmla="*/ 0 w 22391"/>
                    <a:gd name="connsiteY0" fmla="*/ 11484 h 22968"/>
                    <a:gd name="connsiteX1" fmla="*/ 11196 w 22391"/>
                    <a:gd name="connsiteY1" fmla="*/ 0 h 22968"/>
                    <a:gd name="connsiteX2" fmla="*/ 22391 w 22391"/>
                    <a:gd name="connsiteY2" fmla="*/ 11484 h 22968"/>
                    <a:gd name="connsiteX3" fmla="*/ 11196 w 22391"/>
                    <a:gd name="connsiteY3" fmla="*/ 22969 h 22968"/>
                    <a:gd name="connsiteX4" fmla="*/ 0 w 22391"/>
                    <a:gd name="connsiteY4" fmla="*/ 11484 h 22968"/>
                    <a:gd name="connsiteX5" fmla="*/ 20916 w 22391"/>
                    <a:gd name="connsiteY5" fmla="*/ 11484 h 22968"/>
                    <a:gd name="connsiteX6" fmla="*/ 11196 w 22391"/>
                    <a:gd name="connsiteY6" fmla="*/ 1444 h 22968"/>
                    <a:gd name="connsiteX7" fmla="*/ 1476 w 22391"/>
                    <a:gd name="connsiteY7" fmla="*/ 11484 h 22968"/>
                    <a:gd name="connsiteX8" fmla="*/ 11196 w 22391"/>
                    <a:gd name="connsiteY8" fmla="*/ 21525 h 22968"/>
                    <a:gd name="connsiteX9" fmla="*/ 20916 w 22391"/>
                    <a:gd name="connsiteY9" fmla="*/ 11484 h 22968"/>
                    <a:gd name="connsiteX10" fmla="*/ 8758 w 22391"/>
                    <a:gd name="connsiteY10" fmla="*/ 12030 h 22968"/>
                    <a:gd name="connsiteX11" fmla="*/ 8758 w 22391"/>
                    <a:gd name="connsiteY11" fmla="*/ 18093 h 22968"/>
                    <a:gd name="connsiteX12" fmla="*/ 7154 w 22391"/>
                    <a:gd name="connsiteY12" fmla="*/ 18093 h 22968"/>
                    <a:gd name="connsiteX13" fmla="*/ 7154 w 22391"/>
                    <a:gd name="connsiteY13" fmla="*/ 4555 h 22968"/>
                    <a:gd name="connsiteX14" fmla="*/ 11452 w 22391"/>
                    <a:gd name="connsiteY14" fmla="*/ 4555 h 22968"/>
                    <a:gd name="connsiteX15" fmla="*/ 15462 w 22391"/>
                    <a:gd name="connsiteY15" fmla="*/ 7988 h 22968"/>
                    <a:gd name="connsiteX16" fmla="*/ 12928 w 22391"/>
                    <a:gd name="connsiteY16" fmla="*/ 11131 h 22968"/>
                    <a:gd name="connsiteX17" fmla="*/ 12928 w 22391"/>
                    <a:gd name="connsiteY17" fmla="*/ 11196 h 22968"/>
                    <a:gd name="connsiteX18" fmla="*/ 15141 w 22391"/>
                    <a:gd name="connsiteY18" fmla="*/ 16521 h 22968"/>
                    <a:gd name="connsiteX19" fmla="*/ 15334 w 22391"/>
                    <a:gd name="connsiteY19" fmla="*/ 18061 h 22968"/>
                    <a:gd name="connsiteX20" fmla="*/ 13762 w 22391"/>
                    <a:gd name="connsiteY20" fmla="*/ 18061 h 22968"/>
                    <a:gd name="connsiteX21" fmla="*/ 13537 w 22391"/>
                    <a:gd name="connsiteY21" fmla="*/ 14756 h 22968"/>
                    <a:gd name="connsiteX22" fmla="*/ 11164 w 22391"/>
                    <a:gd name="connsiteY22" fmla="*/ 11998 h 22968"/>
                    <a:gd name="connsiteX23" fmla="*/ 8758 w 22391"/>
                    <a:gd name="connsiteY23" fmla="*/ 11998 h 22968"/>
                    <a:gd name="connsiteX24" fmla="*/ 8758 w 22391"/>
                    <a:gd name="connsiteY24" fmla="*/ 10554 h 22968"/>
                    <a:gd name="connsiteX25" fmla="*/ 10843 w 22391"/>
                    <a:gd name="connsiteY25" fmla="*/ 10554 h 22968"/>
                    <a:gd name="connsiteX26" fmla="*/ 13634 w 22391"/>
                    <a:gd name="connsiteY26" fmla="*/ 7988 h 22968"/>
                    <a:gd name="connsiteX27" fmla="*/ 11356 w 22391"/>
                    <a:gd name="connsiteY27" fmla="*/ 6063 h 22968"/>
                    <a:gd name="connsiteX28" fmla="*/ 8758 w 22391"/>
                    <a:gd name="connsiteY28" fmla="*/ 6063 h 22968"/>
                    <a:gd name="connsiteX29" fmla="*/ 8758 w 22391"/>
                    <a:gd name="connsiteY29" fmla="*/ 10554 h 229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22391" h="22968">
                      <a:moveTo>
                        <a:pt x="0" y="11484"/>
                      </a:moveTo>
                      <a:cubicBezTo>
                        <a:pt x="0" y="5165"/>
                        <a:pt x="5036" y="0"/>
                        <a:pt x="11196" y="0"/>
                      </a:cubicBezTo>
                      <a:cubicBezTo>
                        <a:pt x="17355" y="0"/>
                        <a:pt x="22391" y="5197"/>
                        <a:pt x="22391" y="11484"/>
                      </a:cubicBezTo>
                      <a:cubicBezTo>
                        <a:pt x="22391" y="17772"/>
                        <a:pt x="17387" y="22969"/>
                        <a:pt x="11196" y="22969"/>
                      </a:cubicBezTo>
                      <a:cubicBezTo>
                        <a:pt x="5004" y="22969"/>
                        <a:pt x="0" y="17804"/>
                        <a:pt x="0" y="11484"/>
                      </a:cubicBezTo>
                      <a:close/>
                      <a:moveTo>
                        <a:pt x="20916" y="11484"/>
                      </a:moveTo>
                      <a:cubicBezTo>
                        <a:pt x="20916" y="5870"/>
                        <a:pt x="16649" y="1444"/>
                        <a:pt x="11196" y="1444"/>
                      </a:cubicBezTo>
                      <a:cubicBezTo>
                        <a:pt x="5742" y="1444"/>
                        <a:pt x="1476" y="5870"/>
                        <a:pt x="1476" y="11484"/>
                      </a:cubicBezTo>
                      <a:cubicBezTo>
                        <a:pt x="1476" y="17098"/>
                        <a:pt x="5774" y="21525"/>
                        <a:pt x="11196" y="21525"/>
                      </a:cubicBezTo>
                      <a:cubicBezTo>
                        <a:pt x="16617" y="21525"/>
                        <a:pt x="20916" y="17066"/>
                        <a:pt x="20916" y="11484"/>
                      </a:cubicBezTo>
                      <a:close/>
                      <a:moveTo>
                        <a:pt x="8758" y="12030"/>
                      </a:moveTo>
                      <a:lnTo>
                        <a:pt x="8758" y="18093"/>
                      </a:lnTo>
                      <a:lnTo>
                        <a:pt x="7154" y="18093"/>
                      </a:lnTo>
                      <a:lnTo>
                        <a:pt x="7154" y="4555"/>
                      </a:lnTo>
                      <a:lnTo>
                        <a:pt x="11452" y="4555"/>
                      </a:lnTo>
                      <a:cubicBezTo>
                        <a:pt x="14532" y="4555"/>
                        <a:pt x="15462" y="5646"/>
                        <a:pt x="15462" y="7988"/>
                      </a:cubicBezTo>
                      <a:cubicBezTo>
                        <a:pt x="15462" y="9656"/>
                        <a:pt x="14853" y="10747"/>
                        <a:pt x="12928" y="11131"/>
                      </a:cubicBezTo>
                      <a:lnTo>
                        <a:pt x="12928" y="11196"/>
                      </a:lnTo>
                      <a:cubicBezTo>
                        <a:pt x="14885" y="11549"/>
                        <a:pt x="15141" y="11773"/>
                        <a:pt x="15141" y="16521"/>
                      </a:cubicBezTo>
                      <a:cubicBezTo>
                        <a:pt x="15141" y="17034"/>
                        <a:pt x="15238" y="17515"/>
                        <a:pt x="15334" y="18061"/>
                      </a:cubicBezTo>
                      <a:lnTo>
                        <a:pt x="13762" y="18061"/>
                      </a:lnTo>
                      <a:cubicBezTo>
                        <a:pt x="13634" y="17708"/>
                        <a:pt x="13569" y="15494"/>
                        <a:pt x="13537" y="14756"/>
                      </a:cubicBezTo>
                      <a:cubicBezTo>
                        <a:pt x="13537" y="14211"/>
                        <a:pt x="13922" y="11998"/>
                        <a:pt x="11164" y="11998"/>
                      </a:cubicBezTo>
                      <a:lnTo>
                        <a:pt x="8758" y="11998"/>
                      </a:lnTo>
                      <a:close/>
                      <a:moveTo>
                        <a:pt x="8758" y="10554"/>
                      </a:moveTo>
                      <a:lnTo>
                        <a:pt x="10843" y="10554"/>
                      </a:lnTo>
                      <a:cubicBezTo>
                        <a:pt x="12735" y="10554"/>
                        <a:pt x="13634" y="10105"/>
                        <a:pt x="13634" y="7988"/>
                      </a:cubicBezTo>
                      <a:cubicBezTo>
                        <a:pt x="13634" y="6416"/>
                        <a:pt x="12864" y="6063"/>
                        <a:pt x="11356" y="6063"/>
                      </a:cubicBezTo>
                      <a:lnTo>
                        <a:pt x="8758" y="6063"/>
                      </a:lnTo>
                      <a:lnTo>
                        <a:pt x="8758" y="10554"/>
                      </a:lnTo>
                      <a:close/>
                    </a:path>
                  </a:pathLst>
                </a:custGeom>
                <a:solidFill>
                  <a:srgbClr val="8B8B8B"/>
                </a:solidFill>
                <a:ln w="3206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187" name="Группа 186">
            <a:extLst>
              <a:ext uri="{FF2B5EF4-FFF2-40B4-BE49-F238E27FC236}">
                <a16:creationId xmlns:a16="http://schemas.microsoft.com/office/drawing/2014/main" id="{809EA9F2-FB0D-E607-F551-58568CC65FC9}"/>
              </a:ext>
            </a:extLst>
          </p:cNvPr>
          <p:cNvGrpSpPr/>
          <p:nvPr/>
        </p:nvGrpSpPr>
        <p:grpSpPr>
          <a:xfrm>
            <a:off x="2064885" y="800100"/>
            <a:ext cx="1182801" cy="5294313"/>
            <a:chOff x="2068135" y="800100"/>
            <a:chExt cx="1182801" cy="5294313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4A548663-A440-B2A2-1F90-9374AAD13C29}"/>
                </a:ext>
              </a:extLst>
            </p:cNvPr>
            <p:cNvSpPr/>
            <p:nvPr/>
          </p:nvSpPr>
          <p:spPr>
            <a:xfrm>
              <a:off x="2068135" y="800100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: скругленные углы 14">
              <a:extLst>
                <a:ext uri="{FF2B5EF4-FFF2-40B4-BE49-F238E27FC236}">
                  <a16:creationId xmlns:a16="http://schemas.microsoft.com/office/drawing/2014/main" id="{281227A0-053C-F63F-90CB-6386D64DE685}"/>
                </a:ext>
              </a:extLst>
            </p:cNvPr>
            <p:cNvSpPr/>
            <p:nvPr/>
          </p:nvSpPr>
          <p:spPr>
            <a:xfrm>
              <a:off x="2068135" y="2168525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3BE2B90A-E925-C4F0-3D5C-B49571C8D3B9}"/>
                </a:ext>
              </a:extLst>
            </p:cNvPr>
            <p:cNvSpPr/>
            <p:nvPr/>
          </p:nvSpPr>
          <p:spPr>
            <a:xfrm>
              <a:off x="2068135" y="3535362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: скругленные углы 28">
              <a:extLst>
                <a:ext uri="{FF2B5EF4-FFF2-40B4-BE49-F238E27FC236}">
                  <a16:creationId xmlns:a16="http://schemas.microsoft.com/office/drawing/2014/main" id="{D3B64EF8-AB24-CBA6-9CCE-2CD0094F7EC6}"/>
                </a:ext>
              </a:extLst>
            </p:cNvPr>
            <p:cNvSpPr/>
            <p:nvPr/>
          </p:nvSpPr>
          <p:spPr>
            <a:xfrm>
              <a:off x="2068135" y="4905375"/>
              <a:ext cx="1182801" cy="1189038"/>
            </a:xfrm>
            <a:prstGeom prst="roundRect">
              <a:avLst>
                <a:gd name="adj" fmla="val 6720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82839184-E4EF-DF83-65CD-01EAC2775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2209535" y="1267839"/>
              <a:ext cx="900000" cy="253560"/>
            </a:xfrm>
            <a:prstGeom prst="rect">
              <a:avLst/>
            </a:prstGeom>
          </p:spPr>
        </p:pic>
        <p:pic>
          <p:nvPicPr>
            <p:cNvPr id="60" name="Рисунок 59">
              <a:extLst>
                <a:ext uri="{FF2B5EF4-FFF2-40B4-BE49-F238E27FC236}">
                  <a16:creationId xmlns:a16="http://schemas.microsoft.com/office/drawing/2014/main" id="{A42831F2-BB6D-1236-54BF-9184BA7918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2209535" y="3905839"/>
              <a:ext cx="900000" cy="448085"/>
            </a:xfrm>
            <a:prstGeom prst="rect">
              <a:avLst/>
            </a:prstGeom>
          </p:spPr>
        </p:pic>
        <p:pic>
          <p:nvPicPr>
            <p:cNvPr id="86" name="Рисунок 85">
              <a:extLst>
                <a:ext uri="{FF2B5EF4-FFF2-40B4-BE49-F238E27FC236}">
                  <a16:creationId xmlns:a16="http://schemas.microsoft.com/office/drawing/2014/main" id="{3364E2C8-ACD9-37CC-233D-85CF71BAFB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2173535" y="5380323"/>
              <a:ext cx="972000" cy="239143"/>
            </a:xfrm>
            <a:prstGeom prst="rect">
              <a:avLst/>
            </a:prstGeom>
          </p:spPr>
        </p:pic>
        <p:pic>
          <p:nvPicPr>
            <p:cNvPr id="100" name="Рисунок 99">
              <a:extLst>
                <a:ext uri="{FF2B5EF4-FFF2-40B4-BE49-F238E27FC236}">
                  <a16:creationId xmlns:a16="http://schemas.microsoft.com/office/drawing/2014/main" id="{77F042D8-B4AF-146A-CF28-58AA00DBD8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4994" y="2537430"/>
              <a:ext cx="828000" cy="406886"/>
            </a:xfrm>
            <a:prstGeom prst="rect">
              <a:avLst/>
            </a:prstGeom>
          </p:spPr>
        </p:pic>
      </p:grp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D31BB71E-7C90-149F-5091-8EA9D5F79F5C}"/>
              </a:ext>
            </a:extLst>
          </p:cNvPr>
          <p:cNvSpPr/>
          <p:nvPr/>
        </p:nvSpPr>
        <p:spPr>
          <a:xfrm>
            <a:off x="7543125" y="800100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EB03E0D1-2E44-9DF5-87B4-27800507B123}"/>
              </a:ext>
            </a:extLst>
          </p:cNvPr>
          <p:cNvSpPr/>
          <p:nvPr/>
        </p:nvSpPr>
        <p:spPr>
          <a:xfrm>
            <a:off x="7543125" y="216852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19646A05-79E1-930F-F68F-37AB579E96DB}"/>
              </a:ext>
            </a:extLst>
          </p:cNvPr>
          <p:cNvSpPr/>
          <p:nvPr/>
        </p:nvSpPr>
        <p:spPr>
          <a:xfrm>
            <a:off x="7543125" y="3535362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id="{237746CC-B311-DB76-A14A-A9C49AF03319}"/>
              </a:ext>
            </a:extLst>
          </p:cNvPr>
          <p:cNvSpPr/>
          <p:nvPr/>
        </p:nvSpPr>
        <p:spPr>
          <a:xfrm>
            <a:off x="7543125" y="490537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9488AF42-839D-8C18-D66D-4FA2B27097B0}"/>
              </a:ext>
            </a:extLst>
          </p:cNvPr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7774525" y="3750766"/>
            <a:ext cx="720000" cy="758230"/>
          </a:xfrm>
          <a:prstGeom prst="rect">
            <a:avLst/>
          </a:prstGeom>
        </p:spPr>
      </p:pic>
      <p:pic>
        <p:nvPicPr>
          <p:cNvPr id="102" name="Рисунок 101">
            <a:extLst>
              <a:ext uri="{FF2B5EF4-FFF2-40B4-BE49-F238E27FC236}">
                <a16:creationId xmlns:a16="http://schemas.microsoft.com/office/drawing/2014/main" id="{4FAC998D-8899-ED35-868A-1EA25D3B2BAA}"/>
              </a:ext>
            </a:extLst>
          </p:cNvPr>
          <p:cNvPicPr>
            <a:picLocks noChangeAspect="1"/>
          </p:cNvPicPr>
          <p:nvPr/>
        </p:nvPicPr>
        <p:blipFill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8525" y="1317883"/>
            <a:ext cx="972000" cy="153473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BB82A65F-BA2E-9651-2353-7A5E8D8930C5}"/>
              </a:ext>
            </a:extLst>
          </p:cNvPr>
          <p:cNvSpPr/>
          <p:nvPr/>
        </p:nvSpPr>
        <p:spPr>
          <a:xfrm>
            <a:off x="4804005" y="800100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31A554AC-7DEF-8245-F773-259E235D703A}"/>
              </a:ext>
            </a:extLst>
          </p:cNvPr>
          <p:cNvSpPr/>
          <p:nvPr/>
        </p:nvSpPr>
        <p:spPr>
          <a:xfrm>
            <a:off x="4804005" y="2168525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A219A789-910C-15A1-8A3B-33CFDABAE06B}"/>
              </a:ext>
            </a:extLst>
          </p:cNvPr>
          <p:cNvSpPr/>
          <p:nvPr/>
        </p:nvSpPr>
        <p:spPr>
          <a:xfrm>
            <a:off x="4804005" y="3535362"/>
            <a:ext cx="1182801" cy="1189038"/>
          </a:xfrm>
          <a:prstGeom prst="roundRect">
            <a:avLst>
              <a:gd name="adj" fmla="val 672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6D3CF431-4803-F62F-09E1-87F807FC9E92}"/>
              </a:ext>
            </a:extLst>
          </p:cNvPr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6"/>
              </a:ext>
            </a:extLst>
          </a:blip>
          <a:stretch>
            <a:fillRect/>
          </a:stretch>
        </p:blipFill>
        <p:spPr>
          <a:xfrm>
            <a:off x="5035405" y="1189196"/>
            <a:ext cx="720000" cy="410847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14D6A1A1-B7D7-78BE-58AC-89541C40BF0B}"/>
              </a:ext>
            </a:extLst>
          </p:cNvPr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4927405" y="2635304"/>
            <a:ext cx="936000" cy="255480"/>
          </a:xfrm>
          <a:prstGeom prst="rect">
            <a:avLst/>
          </a:prstGeo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0E6A9F74-AB41-F6A3-8CD1-A5DAC78DE407}"/>
              </a:ext>
            </a:extLst>
          </p:cNvPr>
          <p:cNvPicPr>
            <a:picLocks noChangeAspect="1"/>
          </p:cNvPicPr>
          <p:nvPr/>
        </p:nvPicPr>
        <p:blipFill>
          <a:blip r:embed="rId3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9052213" y="4045567"/>
            <a:ext cx="900000" cy="242307"/>
          </a:xfrm>
          <a:prstGeom prst="rect">
            <a:avLst/>
          </a:prstGeom>
        </p:spPr>
      </p:pic>
      <p:pic>
        <p:nvPicPr>
          <p:cNvPr id="104" name="Рисунок 103">
            <a:extLst>
              <a:ext uri="{FF2B5EF4-FFF2-40B4-BE49-F238E27FC236}">
                <a16:creationId xmlns:a16="http://schemas.microsoft.com/office/drawing/2014/main" id="{0D64B25D-448E-0347-3AA7-0D559BCFB45D}"/>
              </a:ext>
            </a:extLst>
          </p:cNvPr>
          <p:cNvPicPr>
            <a:picLocks noChangeAspect="1"/>
          </p:cNvPicPr>
          <p:nvPr/>
        </p:nvPicPr>
        <p:blipFill>
          <a:blip r:embed="rId4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5405" y="3963430"/>
            <a:ext cx="720000" cy="332903"/>
          </a:xfrm>
          <a:prstGeom prst="rect">
            <a:avLst/>
          </a:prstGeom>
        </p:spPr>
      </p:pic>
      <p:sp>
        <p:nvSpPr>
          <p:cNvPr id="2" name="Прямоугольник 1">
            <a:hlinkClick r:id="rId42" action="ppaction://hlinksldjump"/>
            <a:extLst>
              <a:ext uri="{FF2B5EF4-FFF2-40B4-BE49-F238E27FC236}">
                <a16:creationId xmlns:a16="http://schemas.microsoft.com/office/drawing/2014/main" id="{7554E09A-AF89-B135-90A0-4BE815D4E320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3" action="ppaction://hlinksldjump"/>
            <a:extLst>
              <a:ext uri="{FF2B5EF4-FFF2-40B4-BE49-F238E27FC236}">
                <a16:creationId xmlns:a16="http://schemas.microsoft.com/office/drawing/2014/main" id="{23876DB3-E023-3C95-3C81-6D6FDAD9F2DA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hlinkClick r:id="rId44" action="ppaction://hlinksldjump"/>
            <a:extLst>
              <a:ext uri="{FF2B5EF4-FFF2-40B4-BE49-F238E27FC236}">
                <a16:creationId xmlns:a16="http://schemas.microsoft.com/office/drawing/2014/main" id="{E7F5FE42-B96C-BDF9-E83C-C20582F105BE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>
            <a:hlinkClick r:id="rId45" action="ppaction://hlinksldjump"/>
            <a:extLst>
              <a:ext uri="{FF2B5EF4-FFF2-40B4-BE49-F238E27FC236}">
                <a16:creationId xmlns:a16="http://schemas.microsoft.com/office/drawing/2014/main" id="{1F79ECE0-6D77-944A-27CF-CD9919FF945E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hlinkClick r:id="rId46" action="ppaction://hlinksldjump"/>
            <a:extLst>
              <a:ext uri="{FF2B5EF4-FFF2-40B4-BE49-F238E27FC236}">
                <a16:creationId xmlns:a16="http://schemas.microsoft.com/office/drawing/2014/main" id="{80C296E8-3A0C-BFD2-CFB6-A1A2406A270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hlinkClick r:id="rId47" action="ppaction://hlinksldjump"/>
            <a:extLst>
              <a:ext uri="{FF2B5EF4-FFF2-40B4-BE49-F238E27FC236}">
                <a16:creationId xmlns:a16="http://schemas.microsoft.com/office/drawing/2014/main" id="{6ED61049-9F34-ABB7-4F45-DCFB23B9117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hlinkClick r:id="rId48" action="ppaction://hlinksldjump"/>
            <a:extLst>
              <a:ext uri="{FF2B5EF4-FFF2-40B4-BE49-F238E27FC236}">
                <a16:creationId xmlns:a16="http://schemas.microsoft.com/office/drawing/2014/main" id="{E468A53E-8D7E-485F-97CA-DD424C5AE86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>
            <a:hlinkClick r:id="rId49" action="ppaction://hlinksldjump"/>
            <a:extLst>
              <a:ext uri="{FF2B5EF4-FFF2-40B4-BE49-F238E27FC236}">
                <a16:creationId xmlns:a16="http://schemas.microsoft.com/office/drawing/2014/main" id="{D3692C96-6C12-3274-BDB4-D0D7C698F594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>
            <a:hlinkClick r:id="rId50" action="ppaction://hlinksldjump"/>
            <a:extLst>
              <a:ext uri="{FF2B5EF4-FFF2-40B4-BE49-F238E27FC236}">
                <a16:creationId xmlns:a16="http://schemas.microsoft.com/office/drawing/2014/main" id="{1C23C564-707B-A541-1858-C85777855B0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hlinkClick r:id="rId51" action="ppaction://hlinksldjump"/>
            <a:extLst>
              <a:ext uri="{FF2B5EF4-FFF2-40B4-BE49-F238E27FC236}">
                <a16:creationId xmlns:a16="http://schemas.microsoft.com/office/drawing/2014/main" id="{AFDAA0C3-5C65-31FA-B60C-F4C0BE2E3CD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>
            <a:hlinkClick r:id="rId52" action="ppaction://hlinksldjump"/>
            <a:extLst>
              <a:ext uri="{FF2B5EF4-FFF2-40B4-BE49-F238E27FC236}">
                <a16:creationId xmlns:a16="http://schemas.microsoft.com/office/drawing/2014/main" id="{2DA0C26A-3D17-E93C-2811-71DE4FBCE74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>
            <a:hlinkClick r:id="rId53" action="ppaction://hlinksldjump"/>
            <a:extLst>
              <a:ext uri="{FF2B5EF4-FFF2-40B4-BE49-F238E27FC236}">
                <a16:creationId xmlns:a16="http://schemas.microsoft.com/office/drawing/2014/main" id="{BD3BF65B-9418-CB9F-DF38-B902ABCA05E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1DA7260A-45EE-220E-2101-97C1FB822471}"/>
              </a:ext>
            </a:extLst>
          </p:cNvPr>
          <p:cNvPicPr>
            <a:picLocks noChangeAspect="1"/>
          </p:cNvPicPr>
          <p:nvPr/>
        </p:nvPicPr>
        <p:blipFill>
          <a:blip r:embed="rId5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6704" y="2461425"/>
            <a:ext cx="900000" cy="571875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2F9CACFD-A6E0-1491-3A8C-251B8973B27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7677229" y="2459550"/>
            <a:ext cx="900000" cy="573750"/>
          </a:xfrm>
          <a:prstGeom prst="rect">
            <a:avLst/>
          </a:prstGeom>
        </p:spPr>
      </p:pic>
      <p:pic>
        <p:nvPicPr>
          <p:cNvPr id="80" name="Рисунок 79">
            <a:extLst>
              <a:ext uri="{FF2B5EF4-FFF2-40B4-BE49-F238E27FC236}">
                <a16:creationId xmlns:a16="http://schemas.microsoft.com/office/drawing/2014/main" id="{153A32A7-D55C-2D01-1B3F-84D67D95D65F}"/>
              </a:ext>
            </a:extLst>
          </p:cNvPr>
          <p:cNvPicPr>
            <a:picLocks noChangeAspect="1"/>
          </p:cNvPicPr>
          <p:nvPr/>
        </p:nvPicPr>
        <p:blipFill>
          <a:blip r:embed="rId5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7704971" y="5237976"/>
            <a:ext cx="900000" cy="484615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4FAAD1A2-930C-C24E-B64A-9FE3B67033AF}"/>
              </a:ext>
            </a:extLst>
          </p:cNvPr>
          <p:cNvPicPr>
            <a:picLocks noChangeAspect="1"/>
          </p:cNvPicPr>
          <p:nvPr/>
        </p:nvPicPr>
        <p:blipFill>
          <a:blip r:embed="rId5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9"/>
              </a:ext>
            </a:extLst>
          </a:blip>
          <a:stretch>
            <a:fillRect/>
          </a:stretch>
        </p:blipFill>
        <p:spPr>
          <a:xfrm>
            <a:off x="6425409" y="5157206"/>
            <a:ext cx="720000" cy="646154"/>
          </a:xfrm>
          <a:prstGeom prst="rect">
            <a:avLst/>
          </a:prstGeom>
        </p:spPr>
      </p:pic>
      <p:sp>
        <p:nvSpPr>
          <p:cNvPr id="140" name="Прямоугольник 139">
            <a:hlinkClick r:id="rId45" action="ppaction://hlinksldjump"/>
            <a:extLst>
              <a:ext uri="{FF2B5EF4-FFF2-40B4-BE49-F238E27FC236}">
                <a16:creationId xmlns:a16="http://schemas.microsoft.com/office/drawing/2014/main" id="{6B3007E7-C596-4D2B-869F-95A4405D967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62C2FA3C-D963-4F49-9129-E40063CF7559}"/>
              </a:ext>
            </a:extLst>
          </p:cNvPr>
          <p:cNvPicPr>
            <a:picLocks noChangeAspect="1"/>
          </p:cNvPicPr>
          <p:nvPr/>
        </p:nvPicPr>
        <p:blipFill>
          <a:blip r:embed="rId6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1"/>
              </a:ext>
            </a:extLst>
          </a:blip>
          <a:stretch>
            <a:fillRect/>
          </a:stretch>
        </p:blipFill>
        <p:spPr>
          <a:xfrm>
            <a:off x="6323073" y="2610030"/>
            <a:ext cx="900000" cy="334286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BBF8B479-1879-49E5-B60D-CD86859D33EC}"/>
              </a:ext>
            </a:extLst>
          </p:cNvPr>
          <p:cNvPicPr>
            <a:picLocks noChangeAspect="1"/>
          </p:cNvPicPr>
          <p:nvPr/>
        </p:nvPicPr>
        <p:blipFill>
          <a:blip r:embed="rId6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800726" y="2672897"/>
            <a:ext cx="972000" cy="226111"/>
          </a:xfrm>
          <a:prstGeom prst="rect">
            <a:avLst/>
          </a:prstGeom>
        </p:spPr>
      </p:pic>
      <p:sp>
        <p:nvSpPr>
          <p:cNvPr id="142" name="Прямоугольник 141">
            <a:hlinkClick r:id="rId64"/>
            <a:extLst>
              <a:ext uri="{FF2B5EF4-FFF2-40B4-BE49-F238E27FC236}">
                <a16:creationId xmlns:a16="http://schemas.microsoft.com/office/drawing/2014/main" id="{10F7C6D2-CACA-4E44-889D-3FBF8008C36E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4365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F149B6B4-9F78-84EA-0D53-DC652DFBE0D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EB601B25-90E6-0308-CFE2-BF11AED0A38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051C8366-A27B-2FDA-0A3E-75DBE538ADC0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F952173F-D116-364F-14EE-FF5F820767D4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27AE4EA4-72E9-0AEA-46B7-50C39B79A358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D57F4FDE-335E-5656-07DA-A9B086C0A1F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FB3E4E17-4B40-6943-DE11-AF7868DA11BB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EFF66D7A-CBBC-33BB-965C-9EEDB19CB7F2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5B739F64-2A7F-55C1-056B-4DCB6361443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912A1C61-D6D9-0ADD-2519-CC14FAD84BF9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46E8CB0C-BEA8-9C01-6C8E-601B60A08650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77319295-2714-2356-145A-5DF7841AA7B7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13">
            <a:extLst>
              <a:ext uri="{FF2B5EF4-FFF2-40B4-BE49-F238E27FC236}">
                <a16:creationId xmlns:a16="http://schemas.microsoft.com/office/drawing/2014/main" id="{117999F3-3CDE-0C36-0692-44E6A5B0625D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Брошюра — универсальный рекламный и информационный носитель, который можно сделать и демократичным,</a:t>
            </a:r>
            <a:br>
              <a:rPr lang="ru-RU" sz="900" dirty="0"/>
            </a:br>
            <a:r>
              <a:rPr lang="ru-RU" sz="900" dirty="0"/>
              <a:t> и премиальным благодаря дизайну, выбору бумаги </a:t>
            </a:r>
            <a:br>
              <a:rPr lang="ru-RU" sz="900" dirty="0"/>
            </a:br>
            <a:r>
              <a:rPr lang="ru-RU" sz="900" dirty="0"/>
              <a:t>и использующимся технологиям.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C5EB866A-A4A8-4B06-885A-1BA6D2B74CB1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5324" y="800100"/>
            <a:ext cx="9396414" cy="529272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3B4F3CE3-0D5E-4BE6-B194-E0DA79A55BD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/>
            <a:extLst>
              <a:ext uri="{FF2B5EF4-FFF2-40B4-BE49-F238E27FC236}">
                <a16:creationId xmlns:a16="http://schemas.microsoft.com/office/drawing/2014/main" id="{4535BC58-BBBE-4D0A-8171-7BB98F229BAF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8334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F22EE18A-FB50-9A16-8D35-CFED85870B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4" y="800099"/>
            <a:ext cx="9396413" cy="5292725"/>
          </a:xfrm>
          <a:prstGeom prst="roundRect">
            <a:avLst>
              <a:gd name="adj" fmla="val 1900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9661206-D44A-46CF-893B-5DFF5A41F0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27599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9" name="Рисунок 8" descr="Изображение выглядит как текст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74B9329B-F5C3-4565-83AC-526A50F14F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27600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1E61B93-D5E3-4097-A035-9A78DCE085C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87064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DFF61F5-705D-46CA-B7F9-9C996D6DE257}"/>
              </a:ext>
            </a:extLst>
          </p:cNvPr>
          <p:cNvSpPr/>
          <p:nvPr/>
        </p:nvSpPr>
        <p:spPr>
          <a:xfrm>
            <a:off x="10091738" y="0"/>
            <a:ext cx="2100262" cy="637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23664"/>
            <a:ext cx="1569720" cy="181919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Радиус</a:t>
            </a:r>
          </a:p>
          <a:p>
            <a:r>
              <a:rPr lang="ru-RU" sz="900" dirty="0"/>
              <a:t>Папка с презентацией для гостиничного бизнеса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</a:t>
            </a:r>
            <a:r>
              <a:rPr lang="ru-RU" sz="900" dirty="0"/>
              <a:t>: разработать структурированную презентацию по четырем направлениям услуг в сфере оснащения отелей.</a:t>
            </a:r>
          </a:p>
        </p:txBody>
      </p:sp>
      <p:sp>
        <p:nvSpPr>
          <p:cNvPr id="8" name="Подзаголовок 13">
            <a:extLst>
              <a:ext uri="{FF2B5EF4-FFF2-40B4-BE49-F238E27FC236}">
                <a16:creationId xmlns:a16="http://schemas.microsoft.com/office/drawing/2014/main" id="{D8098D83-1204-487C-83C3-BEC8DB4E49E9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11" name="Рисунок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CC68B67-24BB-4919-AACB-53F35975DAC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81499FF-1013-4AB9-A77C-DA0CC32FAF9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3" name="Прямоугольник 2">
            <a:hlinkClick r:id="rId8" action="ppaction://hlinksldjump"/>
            <a:extLst>
              <a:ext uri="{FF2B5EF4-FFF2-40B4-BE49-F238E27FC236}">
                <a16:creationId xmlns:a16="http://schemas.microsoft.com/office/drawing/2014/main" id="{8F5F27FE-3C1D-B4BB-F4DA-EF9DF79040D7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9" action="ppaction://hlinksldjump"/>
            <a:extLst>
              <a:ext uri="{FF2B5EF4-FFF2-40B4-BE49-F238E27FC236}">
                <a16:creationId xmlns:a16="http://schemas.microsoft.com/office/drawing/2014/main" id="{89EC8000-F9F3-CB9D-2984-CBF02CD3532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0" action="ppaction://hlinksldjump"/>
            <a:extLst>
              <a:ext uri="{FF2B5EF4-FFF2-40B4-BE49-F238E27FC236}">
                <a16:creationId xmlns:a16="http://schemas.microsoft.com/office/drawing/2014/main" id="{208D04A1-8F7F-9E52-40F5-16E4DFF4ADF1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B26227D5-5373-C6BF-E1B9-79A6CCAE296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A88C8598-A3D7-2FFC-1EA8-B7EEFD60A9C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43607426-A283-E498-77DA-ED5E0E61AE5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02BC91F7-0EBE-6AA9-0AC5-2AB00C2F5C1A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5B4033C8-C55A-0A79-F272-07A48C9BB93D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6F7F859D-A87B-3E18-A374-ECCF928948E7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AF85D6DC-CEF9-2BD7-8A24-680F4685B86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 action="ppaction://hlinksldjump"/>
            <a:extLst>
              <a:ext uri="{FF2B5EF4-FFF2-40B4-BE49-F238E27FC236}">
                <a16:creationId xmlns:a16="http://schemas.microsoft.com/office/drawing/2014/main" id="{B8347B73-08C8-C704-6995-E635B06A5A2D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 action="ppaction://hlinksldjump"/>
            <a:extLst>
              <a:ext uri="{FF2B5EF4-FFF2-40B4-BE49-F238E27FC236}">
                <a16:creationId xmlns:a16="http://schemas.microsoft.com/office/drawing/2014/main" id="{6CB11275-973B-11BD-0466-F8E91C9DF51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1" action="ppaction://hlinksldjump"/>
            <a:extLst>
              <a:ext uri="{FF2B5EF4-FFF2-40B4-BE49-F238E27FC236}">
                <a16:creationId xmlns:a16="http://schemas.microsoft.com/office/drawing/2014/main" id="{8FA08DDF-6FEB-4919-8C8D-8A2092A6D0BD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hlinkClick r:id="rId20"/>
            <a:extLst>
              <a:ext uri="{FF2B5EF4-FFF2-40B4-BE49-F238E27FC236}">
                <a16:creationId xmlns:a16="http://schemas.microsoft.com/office/drawing/2014/main" id="{66984C41-B00A-42F5-AFEE-DA4B2A57177F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0764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E6EDB2-2764-4E91-A37B-06C2165337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2" name="Рисунок 11" descr="Изображение выглядит как текст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1718E950-0620-45E8-B2AC-874B086C9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68D9D47-1444-42DF-A9D8-A9A40B4EC3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7" name="Рисунок 16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59A6F4F-9538-48A1-8E71-1BC1192881B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96413" y="800099"/>
            <a:ext cx="9396413" cy="5292725"/>
          </a:xfrm>
          <a:prstGeom prst="roundRect">
            <a:avLst>
              <a:gd name="adj" fmla="val 1751"/>
            </a:avLst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8CA7F65-F178-43E5-B920-5876660C9D52}"/>
              </a:ext>
            </a:extLst>
          </p:cNvPr>
          <p:cNvSpPr/>
          <p:nvPr/>
        </p:nvSpPr>
        <p:spPr>
          <a:xfrm>
            <a:off x="10091738" y="0"/>
            <a:ext cx="2100262" cy="627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112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1123" y="3651504"/>
            <a:ext cx="1569720" cy="179135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Радиус</a:t>
            </a:r>
          </a:p>
          <a:p>
            <a:r>
              <a:rPr lang="ru-RU" sz="900" dirty="0"/>
              <a:t>Папка с презентацией для гостиничного бизнеса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общая папка </a:t>
            </a:r>
            <a:br>
              <a:rPr lang="ru-RU" sz="900" dirty="0"/>
            </a:br>
            <a:r>
              <a:rPr lang="ru-RU" sz="900" dirty="0"/>
              <a:t>и четыре </a:t>
            </a:r>
            <a:r>
              <a:rPr lang="ru-RU" sz="900" dirty="0" err="1"/>
              <a:t>лифлета</a:t>
            </a:r>
            <a:r>
              <a:rPr lang="ru-RU" sz="900" dirty="0"/>
              <a:t> в единой концепции дизайна. Смещенная вырубка на корешках образует индексный указатель.</a:t>
            </a:r>
          </a:p>
        </p:txBody>
      </p:sp>
      <p:sp>
        <p:nvSpPr>
          <p:cNvPr id="15" name="Подзаголовок 13">
            <a:extLst>
              <a:ext uri="{FF2B5EF4-FFF2-40B4-BE49-F238E27FC236}">
                <a16:creationId xmlns:a16="http://schemas.microsoft.com/office/drawing/2014/main" id="{3B9A3D18-6D36-49F2-8750-7885E79DE8F9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16" name="Рисунок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E43632E-C21A-46C2-AEA8-6398471C599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40FBAB-35D9-48F8-976A-C2E598CAA68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C9A96098-2221-C346-1FDF-4C7807534C1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9" action="ppaction://hlinksldjump"/>
            <a:extLst>
              <a:ext uri="{FF2B5EF4-FFF2-40B4-BE49-F238E27FC236}">
                <a16:creationId xmlns:a16="http://schemas.microsoft.com/office/drawing/2014/main" id="{2ADF8A74-CFCB-9801-4A42-62AA902D52D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10" action="ppaction://hlinksldjump"/>
            <a:extLst>
              <a:ext uri="{FF2B5EF4-FFF2-40B4-BE49-F238E27FC236}">
                <a16:creationId xmlns:a16="http://schemas.microsoft.com/office/drawing/2014/main" id="{17FD9689-80A0-CAEE-2424-7AE2746EDBB0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1" action="ppaction://hlinksldjump"/>
            <a:extLst>
              <a:ext uri="{FF2B5EF4-FFF2-40B4-BE49-F238E27FC236}">
                <a16:creationId xmlns:a16="http://schemas.microsoft.com/office/drawing/2014/main" id="{E319FD1F-E37B-D5EA-7728-60A3AC7DB17E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2" action="ppaction://hlinksldjump"/>
            <a:extLst>
              <a:ext uri="{FF2B5EF4-FFF2-40B4-BE49-F238E27FC236}">
                <a16:creationId xmlns:a16="http://schemas.microsoft.com/office/drawing/2014/main" id="{FEC9949C-B035-9413-706C-4BBEB34E56CA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3" action="ppaction://hlinksldjump"/>
            <a:extLst>
              <a:ext uri="{FF2B5EF4-FFF2-40B4-BE49-F238E27FC236}">
                <a16:creationId xmlns:a16="http://schemas.microsoft.com/office/drawing/2014/main" id="{DB06D98B-A74D-31AD-A5B4-FD79DFD4AE6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4" action="ppaction://hlinksldjump"/>
            <a:extLst>
              <a:ext uri="{FF2B5EF4-FFF2-40B4-BE49-F238E27FC236}">
                <a16:creationId xmlns:a16="http://schemas.microsoft.com/office/drawing/2014/main" id="{7BDD66D0-F26B-2646-4AEC-88A223303A08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5" action="ppaction://hlinksldjump"/>
            <a:extLst>
              <a:ext uri="{FF2B5EF4-FFF2-40B4-BE49-F238E27FC236}">
                <a16:creationId xmlns:a16="http://schemas.microsoft.com/office/drawing/2014/main" id="{B9C2693F-90B9-84F6-D538-36D3939ABC66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F79C9862-490F-AE37-0496-026EF80600B3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397B1A25-5CEF-4E37-E36C-4F2D7874303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 action="ppaction://hlinksldjump"/>
            <a:extLst>
              <a:ext uri="{FF2B5EF4-FFF2-40B4-BE49-F238E27FC236}">
                <a16:creationId xmlns:a16="http://schemas.microsoft.com/office/drawing/2014/main" id="{FE22B382-BE58-8108-0251-5CDB4AD80272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 action="ppaction://hlinksldjump"/>
            <a:extLst>
              <a:ext uri="{FF2B5EF4-FFF2-40B4-BE49-F238E27FC236}">
                <a16:creationId xmlns:a16="http://schemas.microsoft.com/office/drawing/2014/main" id="{903CCB62-8A85-CF00-5450-D264CB550B8A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1" action="ppaction://hlinksldjump"/>
            <a:extLst>
              <a:ext uri="{FF2B5EF4-FFF2-40B4-BE49-F238E27FC236}">
                <a16:creationId xmlns:a16="http://schemas.microsoft.com/office/drawing/2014/main" id="{B99D11BB-D1B4-4D15-B837-8307C16EAE4E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0"/>
            <a:extLst>
              <a:ext uri="{FF2B5EF4-FFF2-40B4-BE49-F238E27FC236}">
                <a16:creationId xmlns:a16="http://schemas.microsoft.com/office/drawing/2014/main" id="{F7E1FA38-CFE5-416D-94D3-FCCB408C987C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427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E6EDB2-2764-4E91-A37B-06C2165337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449"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718E950-0620-45E8-B2AC-874B086C9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68D9D47-1444-42DF-A9D8-A9A40B4EC3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8CA7F65-F178-43E5-B920-5876660C9D52}"/>
              </a:ext>
            </a:extLst>
          </p:cNvPr>
          <p:cNvSpPr/>
          <p:nvPr/>
        </p:nvSpPr>
        <p:spPr>
          <a:xfrm>
            <a:off x="10091738" y="0"/>
            <a:ext cx="2100262" cy="6377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112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1123" y="3651504"/>
            <a:ext cx="1569720" cy="179135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РУСАЛ</a:t>
            </a:r>
          </a:p>
          <a:p>
            <a:r>
              <a:rPr lang="ru-RU" sz="900" dirty="0"/>
              <a:t>Корпоративный </a:t>
            </a:r>
            <a:r>
              <a:rPr lang="ru-RU" sz="900" dirty="0" err="1"/>
              <a:t>лифлет</a:t>
            </a:r>
            <a:endParaRPr lang="ru-RU" sz="900" dirty="0"/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рассказать главное </a:t>
            </a:r>
            <a:br>
              <a:rPr lang="ru-RU" sz="900" dirty="0"/>
            </a:br>
            <a:r>
              <a:rPr lang="ru-RU" sz="900" dirty="0"/>
              <a:t>о компании, используя скромный формат.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</a:t>
            </a:r>
            <a:r>
              <a:rPr lang="ru-RU" sz="900" dirty="0" err="1"/>
              <a:t>лифлет</a:t>
            </a:r>
            <a:r>
              <a:rPr lang="ru-RU" sz="900" dirty="0"/>
              <a:t> с ключевыми фактами, цифрами </a:t>
            </a:r>
            <a:br>
              <a:rPr lang="ru-RU" sz="900" dirty="0"/>
            </a:br>
            <a:r>
              <a:rPr lang="ru-RU" sz="900" dirty="0"/>
              <a:t>и инфографикой, напечатанный с двумя дополнительными </a:t>
            </a:r>
            <a:r>
              <a:rPr lang="ru-RU" sz="900" dirty="0" err="1"/>
              <a:t>пантонами</a:t>
            </a:r>
            <a:r>
              <a:rPr lang="ru-RU" sz="900" dirty="0"/>
              <a:t> — серебро </a:t>
            </a:r>
            <a:br>
              <a:rPr lang="ru-RU" sz="900" dirty="0"/>
            </a:br>
            <a:r>
              <a:rPr lang="ru-RU" sz="900" dirty="0"/>
              <a:t>и корпоративный красный.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40FBAB-35D9-48F8-976A-C2E598CAA68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A0D611BA-A25F-20F6-AAB8-734296773082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268F4C82-6F91-8522-47A1-C75A2CC8ECD0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8" action="ppaction://hlinksldjump"/>
            <a:extLst>
              <a:ext uri="{FF2B5EF4-FFF2-40B4-BE49-F238E27FC236}">
                <a16:creationId xmlns:a16="http://schemas.microsoft.com/office/drawing/2014/main" id="{FE38FE08-49C2-D26A-F020-4E60A294F801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FC599963-CBDA-0342-5918-37FD322817A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2D83E09E-A122-9727-6BD9-F3C720FB4DA0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1" action="ppaction://hlinksldjump"/>
            <a:extLst>
              <a:ext uri="{FF2B5EF4-FFF2-40B4-BE49-F238E27FC236}">
                <a16:creationId xmlns:a16="http://schemas.microsoft.com/office/drawing/2014/main" id="{E73811D4-D38B-9095-0F4C-A29EC7C969D5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2" action="ppaction://hlinksldjump"/>
            <a:extLst>
              <a:ext uri="{FF2B5EF4-FFF2-40B4-BE49-F238E27FC236}">
                <a16:creationId xmlns:a16="http://schemas.microsoft.com/office/drawing/2014/main" id="{959E63CB-FD06-679D-3596-FC57A8760FC6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8398F5B5-81FC-ADC0-7AF1-942E49C901B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4" action="ppaction://hlinksldjump"/>
            <a:extLst>
              <a:ext uri="{FF2B5EF4-FFF2-40B4-BE49-F238E27FC236}">
                <a16:creationId xmlns:a16="http://schemas.microsoft.com/office/drawing/2014/main" id="{D0EA1E14-98A7-85DA-3ED5-24BCCABCE00B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5" action="ppaction://hlinksldjump"/>
            <a:extLst>
              <a:ext uri="{FF2B5EF4-FFF2-40B4-BE49-F238E27FC236}">
                <a16:creationId xmlns:a16="http://schemas.microsoft.com/office/drawing/2014/main" id="{D964E157-D2FF-6F55-5F2E-D14C7C974D66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6" action="ppaction://hlinksldjump"/>
            <a:extLst>
              <a:ext uri="{FF2B5EF4-FFF2-40B4-BE49-F238E27FC236}">
                <a16:creationId xmlns:a16="http://schemas.microsoft.com/office/drawing/2014/main" id="{33896893-CC32-679A-F524-D1AA7A9931B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6BF02EFA-B7F9-9DE6-7D4B-6CB95C79E19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17C3DF9C-DAA6-466E-892C-645670151AC6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6CA4DDD5-C2A3-4C5B-B8AA-51B66B59076F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2604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D1C0A-C23E-474D-B5A5-DACABA778A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27601" y="800100"/>
            <a:ext cx="2555875" cy="5292722"/>
          </a:xfrm>
          <a:prstGeom prst="roundRect">
            <a:avLst>
              <a:gd name="adj" fmla="val 3017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525B872-A4DB-43B7-A492-0764BAE8C6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"/>
          <a:stretch/>
        </p:blipFill>
        <p:spPr>
          <a:xfrm>
            <a:off x="10787064" y="800100"/>
            <a:ext cx="6661150" cy="5294312"/>
          </a:xfrm>
          <a:prstGeom prst="roundRect">
            <a:avLst>
              <a:gd name="adj" fmla="val 1587"/>
            </a:avLst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6ED0649-72AB-4F64-8257-C8467A96F7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099"/>
            <a:ext cx="9396413" cy="5292725"/>
          </a:xfrm>
          <a:prstGeom prst="roundRect">
            <a:avLst>
              <a:gd name="adj" fmla="val 1418"/>
            </a:avLst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55F86D0-6B29-48C8-B29E-D0A6B53087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179135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Презентационные </a:t>
            </a:r>
            <a:br>
              <a:rPr lang="ru-RU" sz="900" dirty="0"/>
            </a:br>
            <a:r>
              <a:rPr lang="ru-RU" sz="900" dirty="0"/>
              <a:t>наборы для Visa </a:t>
            </a:r>
            <a:r>
              <a:rPr lang="ru-RU" sz="900" dirty="0" err="1"/>
              <a:t>Infinite</a:t>
            </a:r>
            <a:r>
              <a:rPr lang="ru-RU" sz="900" dirty="0"/>
              <a:t> 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придумать и воплотить достойное обрамление для самой престижной платежной карты </a:t>
            </a:r>
            <a:r>
              <a:rPr lang="en-US" sz="900" dirty="0"/>
              <a:t>Visa</a:t>
            </a:r>
            <a:r>
              <a:rPr lang="ru-RU" sz="900" dirty="0"/>
              <a:t>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83FC7EB-5FE1-46FF-AA13-4914544A45C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A4568EF3-7AD1-0C81-49E5-F951A8949650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61299721-9F49-5CF3-938D-2CBD1F358F4B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8" action="ppaction://hlinksldjump"/>
            <a:extLst>
              <a:ext uri="{FF2B5EF4-FFF2-40B4-BE49-F238E27FC236}">
                <a16:creationId xmlns:a16="http://schemas.microsoft.com/office/drawing/2014/main" id="{636F9CDA-404D-4643-131E-5E3D085E8AB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C324A5E9-3A99-D261-7D09-215C6EBFC85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BD565A53-9992-66F6-CF7E-CE109628135F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8EB61F75-F68A-C86A-B88D-3778ABDC418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2" action="ppaction://hlinksldjump"/>
            <a:extLst>
              <a:ext uri="{FF2B5EF4-FFF2-40B4-BE49-F238E27FC236}">
                <a16:creationId xmlns:a16="http://schemas.microsoft.com/office/drawing/2014/main" id="{2689718C-DFD5-904E-4D4B-5C610290EFC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3" action="ppaction://hlinksldjump"/>
            <a:extLst>
              <a:ext uri="{FF2B5EF4-FFF2-40B4-BE49-F238E27FC236}">
                <a16:creationId xmlns:a16="http://schemas.microsoft.com/office/drawing/2014/main" id="{1295B860-5BB1-5C5C-35D4-324ECA57666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4" action="ppaction://hlinksldjump"/>
            <a:extLst>
              <a:ext uri="{FF2B5EF4-FFF2-40B4-BE49-F238E27FC236}">
                <a16:creationId xmlns:a16="http://schemas.microsoft.com/office/drawing/2014/main" id="{4F65FE81-A0DA-CA0E-8E07-FCFC6196054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5" action="ppaction://hlinksldjump"/>
            <a:extLst>
              <a:ext uri="{FF2B5EF4-FFF2-40B4-BE49-F238E27FC236}">
                <a16:creationId xmlns:a16="http://schemas.microsoft.com/office/drawing/2014/main" id="{0F958231-9743-8E41-1E32-C99D03CA95C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6" action="ppaction://hlinksldjump"/>
            <a:extLst>
              <a:ext uri="{FF2B5EF4-FFF2-40B4-BE49-F238E27FC236}">
                <a16:creationId xmlns:a16="http://schemas.microsoft.com/office/drawing/2014/main" id="{429BB9A6-9CFC-67FE-8FC6-502FC28EF296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7" action="ppaction://hlinksldjump"/>
            <a:extLst>
              <a:ext uri="{FF2B5EF4-FFF2-40B4-BE49-F238E27FC236}">
                <a16:creationId xmlns:a16="http://schemas.microsoft.com/office/drawing/2014/main" id="{9BCE8BD4-5073-68F2-186F-E84C70B7963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одзаголовок 13">
            <a:extLst>
              <a:ext uri="{FF2B5EF4-FFF2-40B4-BE49-F238E27FC236}">
                <a16:creationId xmlns:a16="http://schemas.microsoft.com/office/drawing/2014/main" id="{6F0B5588-8B61-04EC-2626-EE63D8C9599A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7" name="Рисунок 2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59B1618-3543-F0F3-8C5B-8FDD2CA92ABE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3" name="Прямоугольник 22">
            <a:hlinkClick r:id="rId9" action="ppaction://hlinksldjump"/>
            <a:extLst>
              <a:ext uri="{FF2B5EF4-FFF2-40B4-BE49-F238E27FC236}">
                <a16:creationId xmlns:a16="http://schemas.microsoft.com/office/drawing/2014/main" id="{D0035F7C-F9F8-4E9C-82AE-399E55F9DC7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9"/>
            <a:extLst>
              <a:ext uri="{FF2B5EF4-FFF2-40B4-BE49-F238E27FC236}">
                <a16:creationId xmlns:a16="http://schemas.microsoft.com/office/drawing/2014/main" id="{935BBFEA-2FD0-47FD-8011-4312BE27A31E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2809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9885C7-0A48-4F4D-8BF4-106074046F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3" y="800100"/>
            <a:ext cx="2555875" cy="5292722"/>
          </a:xfrm>
          <a:prstGeom prst="roundRect">
            <a:avLst>
              <a:gd name="adj" fmla="val 3017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C3F471-92D1-4C7F-99D8-601035519F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"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587"/>
            </a:avLst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1F6C6AE-EEDF-4E7C-B16D-77A042B628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96413" y="800099"/>
            <a:ext cx="9396413" cy="5292725"/>
          </a:xfrm>
          <a:prstGeom prst="roundRect">
            <a:avLst>
              <a:gd name="adj" fmla="val 1418"/>
            </a:avLst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D0AB3A2-8596-4D28-9DC7-E58D06966817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179135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Презентационные </a:t>
            </a:r>
            <a:br>
              <a:rPr lang="ru-RU" sz="900" dirty="0"/>
            </a:br>
            <a:r>
              <a:rPr lang="ru-RU" sz="900" dirty="0"/>
              <a:t>наборы для Visa </a:t>
            </a:r>
            <a:r>
              <a:rPr lang="ru-RU" sz="900" dirty="0" err="1"/>
              <a:t>Infinite</a:t>
            </a:r>
            <a:r>
              <a:rPr lang="ru-RU" sz="900" dirty="0"/>
              <a:t> 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коробка из кашированного картона, дизайнерская бумага, </a:t>
            </a:r>
            <a:r>
              <a:rPr lang="ru-RU" sz="900" dirty="0" err="1"/>
              <a:t>конгрев</a:t>
            </a:r>
            <a:r>
              <a:rPr lang="ru-RU" sz="900" dirty="0"/>
              <a:t>, тиснение фольгой — все, чтобы придать набору поистине премиальный внешний вид.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A687D29-A739-4A19-84C8-63CC4F9CE92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CAC47F8F-AC98-49BB-5FD8-1E5C46AB4D62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857B1CD0-D06D-68FB-0ACE-863DB57F7618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8" action="ppaction://hlinksldjump"/>
            <a:extLst>
              <a:ext uri="{FF2B5EF4-FFF2-40B4-BE49-F238E27FC236}">
                <a16:creationId xmlns:a16="http://schemas.microsoft.com/office/drawing/2014/main" id="{8E0EE6F1-FA94-63AF-7970-0306FD12A53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A6234DDE-A8D5-3B3C-B580-3FF4DFFF9C5C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9A9867EA-43B5-4635-C263-95C4EE5D48C8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1" action="ppaction://hlinksldjump"/>
            <a:extLst>
              <a:ext uri="{FF2B5EF4-FFF2-40B4-BE49-F238E27FC236}">
                <a16:creationId xmlns:a16="http://schemas.microsoft.com/office/drawing/2014/main" id="{B39BF48E-2498-2C22-FEDD-12B21AB24AA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2" action="ppaction://hlinksldjump"/>
            <a:extLst>
              <a:ext uri="{FF2B5EF4-FFF2-40B4-BE49-F238E27FC236}">
                <a16:creationId xmlns:a16="http://schemas.microsoft.com/office/drawing/2014/main" id="{CDA4D6A6-75F9-49FC-23EF-AE78BCECF1D6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6469AE72-EFD2-1957-881B-68DCAD61B76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4" action="ppaction://hlinksldjump"/>
            <a:extLst>
              <a:ext uri="{FF2B5EF4-FFF2-40B4-BE49-F238E27FC236}">
                <a16:creationId xmlns:a16="http://schemas.microsoft.com/office/drawing/2014/main" id="{31EDA71F-B7E1-273C-BE31-CE53050FCA9E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5" action="ppaction://hlinksldjump"/>
            <a:extLst>
              <a:ext uri="{FF2B5EF4-FFF2-40B4-BE49-F238E27FC236}">
                <a16:creationId xmlns:a16="http://schemas.microsoft.com/office/drawing/2014/main" id="{D8C5F8A3-5B42-9120-3B15-DA6E3BEDCFA2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6" action="ppaction://hlinksldjump"/>
            <a:extLst>
              <a:ext uri="{FF2B5EF4-FFF2-40B4-BE49-F238E27FC236}">
                <a16:creationId xmlns:a16="http://schemas.microsoft.com/office/drawing/2014/main" id="{E7D482EB-34CD-B38D-DA25-D7D3B4832806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7" action="ppaction://hlinksldjump"/>
            <a:extLst>
              <a:ext uri="{FF2B5EF4-FFF2-40B4-BE49-F238E27FC236}">
                <a16:creationId xmlns:a16="http://schemas.microsoft.com/office/drawing/2014/main" id="{ED3F005A-4A20-2574-99C5-CFB47B8EA1A1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одзаголовок 13">
            <a:extLst>
              <a:ext uri="{FF2B5EF4-FFF2-40B4-BE49-F238E27FC236}">
                <a16:creationId xmlns:a16="http://schemas.microsoft.com/office/drawing/2014/main" id="{65E371A1-8749-39AD-157E-CAA8AD38A841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8" name="Рисунок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22CA195-370B-F572-9DF4-92C5E13CF050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3" name="Прямоугольник 22">
            <a:hlinkClick r:id="rId9" action="ppaction://hlinksldjump"/>
            <a:extLst>
              <a:ext uri="{FF2B5EF4-FFF2-40B4-BE49-F238E27FC236}">
                <a16:creationId xmlns:a16="http://schemas.microsoft.com/office/drawing/2014/main" id="{1B46F673-62EC-4C91-8157-23C39CFF27E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9"/>
            <a:extLst>
              <a:ext uri="{FF2B5EF4-FFF2-40B4-BE49-F238E27FC236}">
                <a16:creationId xmlns:a16="http://schemas.microsoft.com/office/drawing/2014/main" id="{EDCA2963-7C04-4831-8FA6-D3A7F01B968B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9670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508A924-1A44-4B95-95AC-8ED726739DC2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179135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Презентационный набор </a:t>
            </a:r>
            <a:br>
              <a:rPr lang="ru-RU" sz="900" dirty="0"/>
            </a:br>
            <a:r>
              <a:rPr lang="ru-RU" sz="900" dirty="0"/>
              <a:t>для платиновой карты Газпромбанк — Аэрофлот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выгодно презентовать премиальную карту </a:t>
            </a:r>
            <a:br>
              <a:rPr lang="ru-RU" sz="900" dirty="0"/>
            </a:br>
            <a:r>
              <a:rPr lang="ru-RU" sz="900" dirty="0"/>
              <a:t>и рассказать о ее преимуществах.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бумажный пакет </a:t>
            </a:r>
            <a:br>
              <a:rPr lang="ru-RU" sz="900" dirty="0"/>
            </a:br>
            <a:r>
              <a:rPr lang="ru-RU" sz="900" dirty="0"/>
              <a:t>и коробка с магнитным замком. Внутри — ложемент с картой </a:t>
            </a:r>
            <a:br>
              <a:rPr lang="ru-RU" sz="900" dirty="0"/>
            </a:br>
            <a:r>
              <a:rPr lang="ru-RU" sz="900" dirty="0"/>
              <a:t>и отделение для печатных материалов и документов.</a:t>
            </a:r>
          </a:p>
          <a:p>
            <a:endParaRPr lang="ru-RU" sz="900" dirty="0"/>
          </a:p>
          <a:p>
            <a:endParaRPr lang="ru-RU" sz="9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B1A54E-331B-4FE6-82E1-62D4CB418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45BCBFA7-AE6C-1A89-46E2-728D9B28302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4" action="ppaction://hlinksldjump"/>
            <a:extLst>
              <a:ext uri="{FF2B5EF4-FFF2-40B4-BE49-F238E27FC236}">
                <a16:creationId xmlns:a16="http://schemas.microsoft.com/office/drawing/2014/main" id="{DCB80E5C-2AE1-2B28-5621-04FFA6E06D6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5" action="ppaction://hlinksldjump"/>
            <a:extLst>
              <a:ext uri="{FF2B5EF4-FFF2-40B4-BE49-F238E27FC236}">
                <a16:creationId xmlns:a16="http://schemas.microsoft.com/office/drawing/2014/main" id="{F7BC3C39-A0F3-0EDF-2243-B29DCA589C6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7FE8A58B-E028-FDF8-06EC-9412339773EE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130041C5-BA53-4607-07CC-7CDD2F005875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0AF61B14-F7F2-AE39-D2AF-FFD8E5278EC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A7CB2AFD-F5EF-DBFE-DC10-AEDF81C78BB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877F46CB-0E54-B56F-3569-2CC6DC4431C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B786C415-DAC4-ECE9-0E2A-0BE25A67E90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36028326-C724-73B1-A457-FDBD97E7C0B6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B081A97E-B9C7-1FDB-A24B-E83CE80D5B3D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46FB09C4-1341-1156-8047-575ABCC4D09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7D7E0B03-563F-BD38-E48E-3DAC4AA6CE1F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099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19" name="Прямоугольник 18">
            <a:hlinkClick r:id="rId6" action="ppaction://hlinksldjump"/>
            <a:extLst>
              <a:ext uri="{FF2B5EF4-FFF2-40B4-BE49-F238E27FC236}">
                <a16:creationId xmlns:a16="http://schemas.microsoft.com/office/drawing/2014/main" id="{04806D3C-33CA-48BF-95E3-C3F96B311DB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/>
            <a:extLst>
              <a:ext uri="{FF2B5EF4-FFF2-40B4-BE49-F238E27FC236}">
                <a16:creationId xmlns:a16="http://schemas.microsoft.com/office/drawing/2014/main" id="{72C43E8D-76AD-44C8-B049-2C713BAC45C2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043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E0645E1-D6CD-46FD-9E2C-50EB6945F5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5" cy="3924300"/>
          </a:xfrm>
          <a:prstGeom prst="roundRect">
            <a:avLst>
              <a:gd name="adj" fmla="val 2531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806419A-D011-490D-9344-608313A2D8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4905375"/>
            <a:ext cx="2555874" cy="1187450"/>
          </a:xfrm>
          <a:prstGeom prst="roundRect">
            <a:avLst>
              <a:gd name="adj" fmla="val 7091"/>
            </a:avLst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9B74D71-7C90-4EA1-89E9-E0F0722F9A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2175" y="4905375"/>
            <a:ext cx="2555875" cy="1187450"/>
          </a:xfrm>
          <a:prstGeom prst="roundRect">
            <a:avLst>
              <a:gd name="adj" fmla="val 7091"/>
            </a:avLst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A19C3C7-D142-4811-BE13-1AD4D683846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0178" y="2168525"/>
            <a:ext cx="3931560" cy="3924300"/>
          </a:xfrm>
          <a:prstGeom prst="roundRect">
            <a:avLst>
              <a:gd name="adj" fmla="val 2023"/>
            </a:avLst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D91E001F-F6CA-40C4-9ED6-99E46750231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6" y="801688"/>
            <a:ext cx="3931560" cy="1187450"/>
          </a:xfrm>
          <a:prstGeom prst="roundRect">
            <a:avLst>
              <a:gd name="adj" fmla="val 7091"/>
            </a:avLst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3899FCA9-1C5B-4F8E-BD81-9F9CC17089DC}"/>
              </a:ext>
            </a:extLst>
          </p:cNvPr>
          <p:cNvSpPr/>
          <p:nvPr/>
        </p:nvSpPr>
        <p:spPr>
          <a:xfrm>
            <a:off x="10091738" y="0"/>
            <a:ext cx="2100262" cy="6263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38353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Представительские наборы </a:t>
            </a:r>
            <a:br>
              <a:rPr lang="ru-RU" sz="900" dirty="0"/>
            </a:br>
            <a:r>
              <a:rPr lang="ru-RU" sz="900" dirty="0"/>
              <a:t>для ВИП</a:t>
            </a:r>
            <a:r>
              <a:rPr lang="en-US" sz="900" dirty="0"/>
              <a:t>-</a:t>
            </a:r>
            <a:r>
              <a:rPr lang="ru-RU" sz="900" dirty="0"/>
              <a:t>клиентов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комплект представительских материалов для ВИП-клиентов.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папки, клубные карты, корпоративные открытки и приглашения, изготовленные из дизайнерской бумаги и пленки с применением сложной вырубки.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3C55479-5978-486E-8AB1-5FE0638CB38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69F4C1F4-6C0E-6D56-8496-FBEB2A94CAED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9" action="ppaction://hlinksldjump"/>
            <a:extLst>
              <a:ext uri="{FF2B5EF4-FFF2-40B4-BE49-F238E27FC236}">
                <a16:creationId xmlns:a16="http://schemas.microsoft.com/office/drawing/2014/main" id="{85F4FBFF-D4F1-66D7-EA33-B91A4F508FE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10" action="ppaction://hlinksldjump"/>
            <a:extLst>
              <a:ext uri="{FF2B5EF4-FFF2-40B4-BE49-F238E27FC236}">
                <a16:creationId xmlns:a16="http://schemas.microsoft.com/office/drawing/2014/main" id="{B51DD169-8477-BF5C-14D8-743F41518772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1" action="ppaction://hlinksldjump"/>
            <a:extLst>
              <a:ext uri="{FF2B5EF4-FFF2-40B4-BE49-F238E27FC236}">
                <a16:creationId xmlns:a16="http://schemas.microsoft.com/office/drawing/2014/main" id="{0658166A-FD93-4362-A131-ADACAD64676C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2" action="ppaction://hlinksldjump"/>
            <a:extLst>
              <a:ext uri="{FF2B5EF4-FFF2-40B4-BE49-F238E27FC236}">
                <a16:creationId xmlns:a16="http://schemas.microsoft.com/office/drawing/2014/main" id="{99A3ED20-B7F1-A9AE-F782-A65CA7A00C73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3" action="ppaction://hlinksldjump"/>
            <a:extLst>
              <a:ext uri="{FF2B5EF4-FFF2-40B4-BE49-F238E27FC236}">
                <a16:creationId xmlns:a16="http://schemas.microsoft.com/office/drawing/2014/main" id="{096632DB-828D-A55A-5A0B-6AF5EEB8754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4" action="ppaction://hlinksldjump"/>
            <a:extLst>
              <a:ext uri="{FF2B5EF4-FFF2-40B4-BE49-F238E27FC236}">
                <a16:creationId xmlns:a16="http://schemas.microsoft.com/office/drawing/2014/main" id="{7724D3AA-EF2D-BD07-D338-6647DAECC41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5" action="ppaction://hlinksldjump"/>
            <a:extLst>
              <a:ext uri="{FF2B5EF4-FFF2-40B4-BE49-F238E27FC236}">
                <a16:creationId xmlns:a16="http://schemas.microsoft.com/office/drawing/2014/main" id="{A8B4C108-AD76-6AEC-26EC-1A7D1FB0B2F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6" action="ppaction://hlinksldjump"/>
            <a:extLst>
              <a:ext uri="{FF2B5EF4-FFF2-40B4-BE49-F238E27FC236}">
                <a16:creationId xmlns:a16="http://schemas.microsoft.com/office/drawing/2014/main" id="{785A2DC4-38F2-8009-ECBD-5FDE9CF924D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4A548898-8419-9949-E64F-C0ADD52B2DA8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6E7D3086-9FCB-BED0-0E76-D409FCF67D9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C0C619FC-A2D8-C80B-E711-A01B0FEA6B8B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745628E5-AAA3-4176-9200-2024036886E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0"/>
            <a:extLst>
              <a:ext uri="{FF2B5EF4-FFF2-40B4-BE49-F238E27FC236}">
                <a16:creationId xmlns:a16="http://schemas.microsoft.com/office/drawing/2014/main" id="{7DA86246-F1D0-443D-A568-C5D123407CF8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4195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E0645E1-D6CD-46FD-9E2C-50EB6945F5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099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AC93A36-8371-4298-B1A2-F47973D09E46}"/>
              </a:ext>
            </a:extLst>
          </p:cNvPr>
          <p:cNvSpPr/>
          <p:nvPr/>
        </p:nvSpPr>
        <p:spPr>
          <a:xfrm>
            <a:off x="10091738" y="0"/>
            <a:ext cx="2100262" cy="6294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179135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AGC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Брошюра о продукции компании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раскрыть удивительный факт — как часто каждый из нас видит вокруг себя стекло </a:t>
            </a:r>
            <a:r>
              <a:rPr lang="en-US" sz="900" dirty="0"/>
              <a:t>AGC</a:t>
            </a:r>
            <a:r>
              <a:rPr lang="ru-RU" sz="900" dirty="0"/>
              <a:t>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брошюра </a:t>
            </a:r>
            <a:br>
              <a:rPr lang="ru-RU" sz="900" dirty="0"/>
            </a:br>
            <a:r>
              <a:rPr lang="ru-RU" sz="900" dirty="0"/>
              <a:t>на 24 полосы с выборочным лакированием. Схемы городов в 2,5</a:t>
            </a:r>
            <a:r>
              <a:rPr lang="en-US" sz="900" dirty="0"/>
              <a:t>D</a:t>
            </a:r>
            <a:r>
              <a:rPr lang="ru-RU" sz="900" dirty="0"/>
              <a:t>-графике, показывающие, где применяется стекло </a:t>
            </a:r>
            <a:r>
              <a:rPr lang="en-US" sz="900" dirty="0"/>
              <a:t>AGC</a:t>
            </a:r>
            <a:r>
              <a:rPr lang="ru-RU" sz="900" dirty="0"/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E644C9-8E1C-4DF5-8D60-03DBA5D36C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6CB1BF86-E04B-4382-7439-5B5D88AC343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5" action="ppaction://hlinksldjump"/>
            <a:extLst>
              <a:ext uri="{FF2B5EF4-FFF2-40B4-BE49-F238E27FC236}">
                <a16:creationId xmlns:a16="http://schemas.microsoft.com/office/drawing/2014/main" id="{FB44828F-6E23-42D5-B1E8-0064604DC21E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6" action="ppaction://hlinksldjump"/>
            <a:extLst>
              <a:ext uri="{FF2B5EF4-FFF2-40B4-BE49-F238E27FC236}">
                <a16:creationId xmlns:a16="http://schemas.microsoft.com/office/drawing/2014/main" id="{C4FBE53B-DE46-E7FC-ACC6-6BCD17A99E6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887687B0-DECB-CF8B-DE8F-80E1CD20F046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6F2D2430-2DFA-1DC9-96F1-0AE17312333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13152638-A270-5CC7-05D8-BD6F4855DBAF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6AFC1D0A-12BC-D9A0-44CF-CF55ADE828DA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9E366911-901E-D907-14B0-6AFB19DA13F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1ECDE6F9-DDA1-6748-0D17-CD175BE7403B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CB812FAE-CB3B-6B75-3DBC-2C2F582AA803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F27113B8-CCCB-627F-C6F6-5F48AA003424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5A2E4346-1472-45AE-F8D4-35D192DB9463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7" action="ppaction://hlinksldjump"/>
            <a:extLst>
              <a:ext uri="{FF2B5EF4-FFF2-40B4-BE49-F238E27FC236}">
                <a16:creationId xmlns:a16="http://schemas.microsoft.com/office/drawing/2014/main" id="{32FE3EE8-55DB-4CC3-8C42-891B4C212779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/>
            <a:extLst>
              <a:ext uri="{FF2B5EF4-FFF2-40B4-BE49-F238E27FC236}">
                <a16:creationId xmlns:a16="http://schemas.microsoft.com/office/drawing/2014/main" id="{8E4AF184-9141-42B0-9701-3BA35612F0D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4069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8CD3D0-CBB0-433A-B721-03074207C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80010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242CD9E-412E-4867-ABD4-98E8CD9016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EC3895-5A34-403B-BFD4-B77CB21BF7E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5362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32EC821-6EEE-4647-90E0-C0663CBEF7BB}"/>
              </a:ext>
            </a:extLst>
          </p:cNvPr>
          <p:cNvSpPr/>
          <p:nvPr/>
        </p:nvSpPr>
        <p:spPr>
          <a:xfrm>
            <a:off x="10091738" y="0"/>
            <a:ext cx="2100262" cy="6256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>
                <a:solidFill>
                  <a:schemeClr val="accent1"/>
                </a:solidFill>
              </a:rPr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11562"/>
            <a:ext cx="1569720" cy="2481262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СтройИнком</a:t>
            </a:r>
            <a:r>
              <a:rPr lang="ru-RU" sz="900" b="1" dirty="0">
                <a:solidFill>
                  <a:schemeClr val="accent1"/>
                </a:solidFill>
              </a:rPr>
              <a:t>-К</a:t>
            </a:r>
          </a:p>
          <a:p>
            <a:r>
              <a:rPr lang="ru-RU" sz="900" dirty="0"/>
              <a:t>Комплект </a:t>
            </a:r>
            <a:br>
              <a:rPr lang="ru-RU" sz="900" dirty="0"/>
            </a:br>
            <a:r>
              <a:rPr lang="ru-RU" sz="900" dirty="0"/>
              <a:t>презентационных материалов</a:t>
            </a:r>
          </a:p>
          <a:p>
            <a:r>
              <a:rPr lang="ru-RU" sz="900" dirty="0"/>
              <a:t>для Moscow City Mall (АФИМОЛЛ Сити)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представить самый масштабный в России торгово-развлекательный комплекс.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папка с комплектом презентационных материалов, каждый из которых рассказывает об одной из особенностей комплекса.</a:t>
            </a:r>
          </a:p>
          <a:p>
            <a:endParaRPr lang="ru-RU" sz="9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3E2998-2580-4BF3-AD8C-6A8CF54EF9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F92AC822-C6D1-95D4-DCF7-0A19A941864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4430D593-B2B5-6B05-2A14-7461BD04273D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8" action="ppaction://hlinksldjump"/>
            <a:extLst>
              <a:ext uri="{FF2B5EF4-FFF2-40B4-BE49-F238E27FC236}">
                <a16:creationId xmlns:a16="http://schemas.microsoft.com/office/drawing/2014/main" id="{80DC69BE-10A9-46AE-90D0-C452398EFC1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333B24E2-5290-88B3-5F5D-A2509ADBC128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72281B7D-6BC1-955E-33CC-16321A476B4C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821986AE-3306-D14D-01EF-A954EA97FCB5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232C1E92-0670-C004-7B11-65D33A826923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96EA741E-5E3A-5E75-F6F0-92474B841D7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F95A2EA5-8982-DEBA-5C22-E5FC95AE27C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B4B4BEF8-ECAB-1602-4639-085DB9565BD0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BEFB266E-423F-E690-B81A-5D781FD719F1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AEEAB7B9-1A65-0697-3801-5295D1F16E3A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4C3EF5EC-5FC5-4439-A697-DB2E573C745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3E26DCEF-8FBA-4592-B10B-396EE398243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2020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56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7EA838AD-3D11-20F0-D598-B4453A94AF3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E9C12E9C-D5FC-C39D-D33F-3F669986BCE6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7D84FD96-FE4A-C761-95A0-1D5E56C6494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9086B2EA-2D14-68F2-D5B9-54019109A8E9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DA6CA68F-6341-1650-402D-5AB2903030B0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813E60C1-6AF3-3106-4A3C-9C769F90DCC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7C4FCD6B-45E9-352B-926F-CFB7F1138AE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E93139E4-6DD1-9D85-880B-568ADBBF6C6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E51B5B98-6A0F-EFAF-F8E7-C1214B5E1580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65F38297-E902-8131-7858-635817535D9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C7136CE1-CA7B-9AB1-6253-4F042E0A4707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2B37F625-F1FE-BE4C-984C-2B6A7C199E5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6225D3B9-B289-FA87-7CC1-10495728A46D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Пусть сегодня у каждого человека есть смартфон, печатный календарь все еще остается отличным подарком. Но заслужить место на столе или стене могут только произведения дизайнерского искусства.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2A5DB7E-A9B5-4E71-897F-95252E41E5A8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9974" y="793920"/>
            <a:ext cx="9391764" cy="529890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B9324412-5FA5-4CAA-9755-2D568DDB8DE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09321AEB-19EB-449A-BE3F-61D7CEF2042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0469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DF92CA1-8FCA-449F-9CC6-C8EFDAC01B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"/>
          <a:stretch/>
        </p:blipFill>
        <p:spPr>
          <a:xfrm>
            <a:off x="4799014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40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Симбол</a:t>
            </a:r>
            <a:r>
              <a:rPr lang="ru-RU" sz="900" b="1" dirty="0">
                <a:solidFill>
                  <a:schemeClr val="accent1"/>
                </a:solidFill>
              </a:rPr>
              <a:t> 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 err="1">
                <a:solidFill>
                  <a:schemeClr val="accent1"/>
                </a:solidFill>
              </a:rPr>
              <a:t>коммьюникейшн</a:t>
            </a:r>
            <a:r>
              <a:rPr lang="ru-RU" sz="900" b="1" dirty="0">
                <a:solidFill>
                  <a:schemeClr val="accent1"/>
                </a:solidFill>
              </a:rPr>
              <a:t> групп</a:t>
            </a:r>
          </a:p>
          <a:p>
            <a:r>
              <a:rPr lang="ru-RU" sz="900" dirty="0"/>
              <a:t>Настольный календарь 2024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календарь максимально приятным, уютным и согревающим душу.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 </a:t>
            </a:r>
            <a:br>
              <a:rPr lang="ru-RU" sz="900" dirty="0"/>
            </a:br>
            <a:r>
              <a:rPr lang="ru-RU" sz="900" dirty="0"/>
              <a:t>с ностальгическими иллюстрациями </a:t>
            </a:r>
            <a:br>
              <a:rPr lang="ru-RU" sz="900" dirty="0"/>
            </a:br>
            <a:r>
              <a:rPr lang="ru-RU" sz="900" dirty="0"/>
              <a:t>и мотивирующими фразами, которые помогут вспомнить простые мудрости из детства.</a:t>
            </a:r>
          </a:p>
        </p:txBody>
      </p:sp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76C2D3F4-CFED-6803-276A-E3AF4C352F5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6B24ED3F-C611-B935-A796-B12909A4EA21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64CDABB0-3DF6-85D1-4E5F-B6B65EE62AF4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D6C384C6-054E-DA59-786D-ECCFDBFC7C3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BC81F6C9-C3FC-D04B-8423-390887E0623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4770E546-F611-6366-EE10-3D41F078EC7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D0D39016-12EA-9D9E-C644-57DA69ED590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B71D056B-D855-2235-B0C7-A534BC8F58B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FFD338A4-D2F7-941B-7CB1-937265E382A1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68697EF0-D27F-99F4-9FA2-2C49F5A99E5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F17D0BCB-9A9B-BA61-CA0A-8A5DBF3FCD4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A6788D99-0180-A528-799D-FA676497AA5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7" action="ppaction://hlinksldjump"/>
            <a:extLst>
              <a:ext uri="{FF2B5EF4-FFF2-40B4-BE49-F238E27FC236}">
                <a16:creationId xmlns:a16="http://schemas.microsoft.com/office/drawing/2014/main" id="{9E62C4AA-30D2-4602-A179-980446E8E411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F5D8D26-DC65-4B6B-817D-4A68FB3F98C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1A020EF3-5644-47E8-90AA-8EFF8C0A5A4B}"/>
              </a:ext>
            </a:extLst>
          </p:cNvPr>
          <p:cNvSpPr/>
          <p:nvPr/>
        </p:nvSpPr>
        <p:spPr>
          <a:xfrm>
            <a:off x="4224270" y="624840"/>
            <a:ext cx="3240155" cy="2912110"/>
          </a:xfrm>
          <a:prstGeom prst="roundRect">
            <a:avLst>
              <a:gd name="adj" fmla="val 109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CC0737A-1F23-41BE-86A6-CC8714F6367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0600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0FD2765E-2DD8-4046-BF35-74DE19D5DE80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1"/>
            <a:ext cx="3924300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7" name="Прямоугольник 26">
            <a:hlinkClick r:id="rId19"/>
            <a:extLst>
              <a:ext uri="{FF2B5EF4-FFF2-40B4-BE49-F238E27FC236}">
                <a16:creationId xmlns:a16="http://schemas.microsoft.com/office/drawing/2014/main" id="{A8E2E9E3-2D38-4AB2-AF40-3E65127C9F95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2951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74D2E8D9-AC34-431A-8E6D-CD140C7F0F49}"/>
              </a:ext>
            </a:extLst>
          </p:cNvPr>
          <p:cNvSpPr/>
          <p:nvPr/>
        </p:nvSpPr>
        <p:spPr>
          <a:xfrm>
            <a:off x="10834475" y="800100"/>
            <a:ext cx="9396413" cy="5292724"/>
          </a:xfrm>
          <a:prstGeom prst="roundRect">
            <a:avLst>
              <a:gd name="adj" fmla="val 140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D8548A10-6BE5-4079-8330-FE055EC94140}"/>
              </a:ext>
            </a:extLst>
          </p:cNvPr>
          <p:cNvSpPr/>
          <p:nvPr/>
        </p:nvSpPr>
        <p:spPr>
          <a:xfrm>
            <a:off x="15616133" y="659764"/>
            <a:ext cx="4710006" cy="2697799"/>
          </a:xfrm>
          <a:prstGeom prst="roundRect">
            <a:avLst>
              <a:gd name="adj" fmla="val 32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 descr="Изображение выглядит как текст, доска&#10;&#10;Автоматически созданное описание">
            <a:extLst>
              <a:ext uri="{FF2B5EF4-FFF2-40B4-BE49-F238E27FC236}">
                <a16:creationId xmlns:a16="http://schemas.microsoft.com/office/drawing/2014/main" id="{99F351F8-2F0A-48C7-915E-E6112C4D0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0752" y="949643"/>
            <a:ext cx="2075640" cy="2407920"/>
          </a:xfrm>
          <a:prstGeom prst="rect">
            <a:avLst/>
          </a:prstGeom>
        </p:spPr>
      </p:pic>
      <p:pic>
        <p:nvPicPr>
          <p:cNvPr id="31" name="Рисунок 30" descr="Изображение выглядит как стрела&#10;&#10;Автоматически созданное описание">
            <a:extLst>
              <a:ext uri="{FF2B5EF4-FFF2-40B4-BE49-F238E27FC236}">
                <a16:creationId xmlns:a16="http://schemas.microsoft.com/office/drawing/2014/main" id="{60954CD5-408C-41F4-9FE2-78B3AFD37B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0" y="936823"/>
            <a:ext cx="2075640" cy="240792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633D9319-D74E-497B-A9E9-AD7ED3CC6E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800" y="3536950"/>
            <a:ext cx="2075640" cy="2407920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37F480D3-5CAD-418B-8091-CEE0E6D5B48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0752" y="3536950"/>
            <a:ext cx="2075640" cy="240792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FFDF9F1-B406-42AD-9BB2-746AE62AB8A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8704" y="3536950"/>
            <a:ext cx="2075640" cy="240792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7F1EA0C0-01A2-494D-84DA-4F5605D1800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6656" y="3536950"/>
            <a:ext cx="2075640" cy="2407920"/>
          </a:xfrm>
          <a:prstGeom prst="rect">
            <a:avLst/>
          </a:prstGeom>
        </p:spPr>
      </p:pic>
      <p:pic>
        <p:nvPicPr>
          <p:cNvPr id="36" name="Рисунок 35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E2F3B8DA-55CA-4612-B7AD-BE6C4CD5FF6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6173" y="176974"/>
            <a:ext cx="4383863" cy="313923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33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Симбол</a:t>
            </a:r>
            <a:r>
              <a:rPr lang="ru-RU" sz="900" b="1" dirty="0">
                <a:solidFill>
                  <a:schemeClr val="accent1"/>
                </a:solidFill>
              </a:rPr>
              <a:t> 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 err="1">
                <a:solidFill>
                  <a:schemeClr val="accent1"/>
                </a:solidFill>
              </a:rPr>
              <a:t>коммьюникейшн</a:t>
            </a:r>
            <a:r>
              <a:rPr lang="ru-RU" sz="900" b="1" dirty="0">
                <a:solidFill>
                  <a:schemeClr val="accent1"/>
                </a:solidFill>
              </a:rPr>
              <a:t> групп</a:t>
            </a:r>
          </a:p>
          <a:p>
            <a:r>
              <a:rPr lang="ru-RU" sz="900" dirty="0"/>
              <a:t>Настольный календарь 2022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подарить клиентам немного позитива.</a:t>
            </a:r>
          </a:p>
        </p:txBody>
      </p:sp>
      <p:sp>
        <p:nvSpPr>
          <p:cNvPr id="2" name="Прямоугольник 1">
            <a:hlinkClick r:id="rId10" action="ppaction://hlinksldjump"/>
            <a:extLst>
              <a:ext uri="{FF2B5EF4-FFF2-40B4-BE49-F238E27FC236}">
                <a16:creationId xmlns:a16="http://schemas.microsoft.com/office/drawing/2014/main" id="{E4348C8D-44DD-5031-7473-6FBB2B852FC3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1" action="ppaction://hlinksldjump"/>
            <a:extLst>
              <a:ext uri="{FF2B5EF4-FFF2-40B4-BE49-F238E27FC236}">
                <a16:creationId xmlns:a16="http://schemas.microsoft.com/office/drawing/2014/main" id="{3D79F704-C685-FE92-DB55-7AE6038D136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2" action="ppaction://hlinksldjump"/>
            <a:extLst>
              <a:ext uri="{FF2B5EF4-FFF2-40B4-BE49-F238E27FC236}">
                <a16:creationId xmlns:a16="http://schemas.microsoft.com/office/drawing/2014/main" id="{B35FF351-8744-5CA1-0CFC-B725C3C84AE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3" action="ppaction://hlinksldjump"/>
            <a:extLst>
              <a:ext uri="{FF2B5EF4-FFF2-40B4-BE49-F238E27FC236}">
                <a16:creationId xmlns:a16="http://schemas.microsoft.com/office/drawing/2014/main" id="{4B788DCE-A605-F89A-D966-05405DF939E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4" action="ppaction://hlinksldjump"/>
            <a:extLst>
              <a:ext uri="{FF2B5EF4-FFF2-40B4-BE49-F238E27FC236}">
                <a16:creationId xmlns:a16="http://schemas.microsoft.com/office/drawing/2014/main" id="{9E6C415F-4670-FC04-DA65-936E7456C6E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5" action="ppaction://hlinksldjump"/>
            <a:extLst>
              <a:ext uri="{FF2B5EF4-FFF2-40B4-BE49-F238E27FC236}">
                <a16:creationId xmlns:a16="http://schemas.microsoft.com/office/drawing/2014/main" id="{8EC23367-8324-498A-67BF-4EC519FB2B3F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6" action="ppaction://hlinksldjump"/>
            <a:extLst>
              <a:ext uri="{FF2B5EF4-FFF2-40B4-BE49-F238E27FC236}">
                <a16:creationId xmlns:a16="http://schemas.microsoft.com/office/drawing/2014/main" id="{426CAB70-F734-58CD-7387-92A01FA7C68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7" action="ppaction://hlinksldjump"/>
            <a:extLst>
              <a:ext uri="{FF2B5EF4-FFF2-40B4-BE49-F238E27FC236}">
                <a16:creationId xmlns:a16="http://schemas.microsoft.com/office/drawing/2014/main" id="{2B4899B4-96C9-C2D0-3595-D7972382DB4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8" action="ppaction://hlinksldjump"/>
            <a:extLst>
              <a:ext uri="{FF2B5EF4-FFF2-40B4-BE49-F238E27FC236}">
                <a16:creationId xmlns:a16="http://schemas.microsoft.com/office/drawing/2014/main" id="{84265826-C2E9-6337-5A83-D34D77247AA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9" action="ppaction://hlinksldjump"/>
            <a:extLst>
              <a:ext uri="{FF2B5EF4-FFF2-40B4-BE49-F238E27FC236}">
                <a16:creationId xmlns:a16="http://schemas.microsoft.com/office/drawing/2014/main" id="{75CDB300-10C1-41C4-2B64-25A275E16E3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20" action="ppaction://hlinksldjump"/>
            <a:extLst>
              <a:ext uri="{FF2B5EF4-FFF2-40B4-BE49-F238E27FC236}">
                <a16:creationId xmlns:a16="http://schemas.microsoft.com/office/drawing/2014/main" id="{43EB67EA-3A52-79D5-35FA-52730EF63D1A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21" action="ppaction://hlinksldjump"/>
            <a:extLst>
              <a:ext uri="{FF2B5EF4-FFF2-40B4-BE49-F238E27FC236}">
                <a16:creationId xmlns:a16="http://schemas.microsoft.com/office/drawing/2014/main" id="{80DC53C3-7C76-C707-40D9-1C4EE90D669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43759CB-F934-1F59-AD32-06FA296F01AC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9396412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37" name="Подзаголовок 13">
            <a:extLst>
              <a:ext uri="{FF2B5EF4-FFF2-40B4-BE49-F238E27FC236}">
                <a16:creationId xmlns:a16="http://schemas.microsoft.com/office/drawing/2014/main" id="{8B912DA6-0C07-4D0C-9C46-F627756BFD13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38" name="Рисунок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453C033-4220-4FCA-ACA0-5A3A3DB95861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39" name="Прямоугольник 38">
            <a:hlinkClick r:id="rId13" action="ppaction://hlinksldjump"/>
            <a:extLst>
              <a:ext uri="{FF2B5EF4-FFF2-40B4-BE49-F238E27FC236}">
                <a16:creationId xmlns:a16="http://schemas.microsoft.com/office/drawing/2014/main" id="{5A53314B-392D-410B-81D3-C26F0F7AE04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hlinkClick r:id="rId24"/>
            <a:extLst>
              <a:ext uri="{FF2B5EF4-FFF2-40B4-BE49-F238E27FC236}">
                <a16:creationId xmlns:a16="http://schemas.microsoft.com/office/drawing/2014/main" id="{125C0B8B-0BEF-4707-B06F-EEEFF4BB53F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4016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02463A80-6A77-4DB5-9330-EAAC20543156}"/>
              </a:ext>
            </a:extLst>
          </p:cNvPr>
          <p:cNvSpPr/>
          <p:nvPr/>
        </p:nvSpPr>
        <p:spPr>
          <a:xfrm>
            <a:off x="695325" y="800100"/>
            <a:ext cx="9396413" cy="5292724"/>
          </a:xfrm>
          <a:prstGeom prst="roundRect">
            <a:avLst>
              <a:gd name="adj" fmla="val 140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: скругленные углы 40">
            <a:extLst>
              <a:ext uri="{FF2B5EF4-FFF2-40B4-BE49-F238E27FC236}">
                <a16:creationId xmlns:a16="http://schemas.microsoft.com/office/drawing/2014/main" id="{7F0D2783-CF7B-4C6F-9589-95767A0C28EE}"/>
              </a:ext>
            </a:extLst>
          </p:cNvPr>
          <p:cNvSpPr/>
          <p:nvPr/>
        </p:nvSpPr>
        <p:spPr>
          <a:xfrm>
            <a:off x="5476983" y="659764"/>
            <a:ext cx="4710006" cy="2697799"/>
          </a:xfrm>
          <a:prstGeom prst="roundRect">
            <a:avLst>
              <a:gd name="adj" fmla="val 32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2" name="Рисунок 41" descr="Изображение выглядит как текст, доска&#10;&#10;Автоматически созданное описание">
            <a:extLst>
              <a:ext uri="{FF2B5EF4-FFF2-40B4-BE49-F238E27FC236}">
                <a16:creationId xmlns:a16="http://schemas.microsoft.com/office/drawing/2014/main" id="{BAAF002F-3E32-45DE-8D53-521AC13094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602" y="949643"/>
            <a:ext cx="2075640" cy="2407920"/>
          </a:xfrm>
          <a:prstGeom prst="rect">
            <a:avLst/>
          </a:prstGeom>
        </p:spPr>
      </p:pic>
      <p:pic>
        <p:nvPicPr>
          <p:cNvPr id="43" name="Рисунок 42" descr="Изображение выглядит как стрела&#10;&#10;Автоматически созданное описание">
            <a:extLst>
              <a:ext uri="{FF2B5EF4-FFF2-40B4-BE49-F238E27FC236}">
                <a16:creationId xmlns:a16="http://schemas.microsoft.com/office/drawing/2014/main" id="{1193A1A9-F1CF-4C08-8EFE-97545B3C13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650" y="936823"/>
            <a:ext cx="2075640" cy="2407920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CF9C94DB-4CCC-45A1-8739-5B1774A736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650" y="3536950"/>
            <a:ext cx="2075640" cy="2407920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40859913-755D-4555-A0A1-9D98B3B504D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602" y="3536950"/>
            <a:ext cx="2075640" cy="2407920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CDA8362E-6425-4BB4-99CA-3F730A2A3CF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9554" y="3536950"/>
            <a:ext cx="2075640" cy="2407920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F28D217F-D87E-4312-8929-2192E9A4735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7506" y="3536950"/>
            <a:ext cx="2075640" cy="2407920"/>
          </a:xfrm>
          <a:prstGeom prst="rect">
            <a:avLst/>
          </a:prstGeom>
        </p:spPr>
      </p:pic>
      <p:pic>
        <p:nvPicPr>
          <p:cNvPr id="48" name="Рисунок 47" descr="Изображение выглядит как игрушка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E285C107-110E-4FAF-AEDA-F09806D9020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7023" y="176974"/>
            <a:ext cx="4383863" cy="3139233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75B0B0A-9062-4C63-90C0-B610093D238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443824" y="800100"/>
            <a:ext cx="9396412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33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Симбол</a:t>
            </a:r>
            <a:r>
              <a:rPr lang="ru-RU" sz="900" b="1" dirty="0">
                <a:solidFill>
                  <a:schemeClr val="accent1"/>
                </a:solidFill>
              </a:rPr>
              <a:t> 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 err="1">
                <a:solidFill>
                  <a:schemeClr val="accent1"/>
                </a:solidFill>
              </a:rPr>
              <a:t>коммьюникейшн</a:t>
            </a:r>
            <a:r>
              <a:rPr lang="ru-RU" sz="900" b="1" dirty="0">
                <a:solidFill>
                  <a:schemeClr val="accent1"/>
                </a:solidFill>
              </a:rPr>
              <a:t> групп</a:t>
            </a:r>
          </a:p>
          <a:p>
            <a:r>
              <a:rPr lang="ru-RU" sz="900" dirty="0"/>
              <a:t>Настольный календарь 2022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удобный </a:t>
            </a:r>
            <a:br>
              <a:rPr lang="ru-RU" sz="900" dirty="0"/>
            </a:br>
            <a:r>
              <a:rPr lang="en-US" sz="900" dirty="0"/>
              <a:t>CD-</a:t>
            </a:r>
            <a:r>
              <a:rPr lang="ru-RU" sz="900" dirty="0"/>
              <a:t>календарь </a:t>
            </a:r>
            <a:br>
              <a:rPr lang="ru-RU" sz="900" dirty="0"/>
            </a:br>
            <a:r>
              <a:rPr lang="ru-RU" sz="900" dirty="0"/>
              <a:t>с аффирмациями, слепленный нашими дизайнерами </a:t>
            </a:r>
            <a:br>
              <a:rPr lang="ru-RU" sz="900" dirty="0"/>
            </a:br>
            <a:r>
              <a:rPr lang="ru-RU" sz="900" dirty="0"/>
              <a:t>из пластилина.</a:t>
            </a:r>
          </a:p>
          <a:p>
            <a:endParaRPr lang="ru-RU" sz="900" dirty="0"/>
          </a:p>
        </p:txBody>
      </p:sp>
      <p:sp>
        <p:nvSpPr>
          <p:cNvPr id="2" name="Прямоугольник 1">
            <a:hlinkClick r:id="rId11" action="ppaction://hlinksldjump"/>
            <a:extLst>
              <a:ext uri="{FF2B5EF4-FFF2-40B4-BE49-F238E27FC236}">
                <a16:creationId xmlns:a16="http://schemas.microsoft.com/office/drawing/2014/main" id="{E4348C8D-44DD-5031-7473-6FBB2B852FC3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2" action="ppaction://hlinksldjump"/>
            <a:extLst>
              <a:ext uri="{FF2B5EF4-FFF2-40B4-BE49-F238E27FC236}">
                <a16:creationId xmlns:a16="http://schemas.microsoft.com/office/drawing/2014/main" id="{3D79F704-C685-FE92-DB55-7AE6038D136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3" action="ppaction://hlinksldjump"/>
            <a:extLst>
              <a:ext uri="{FF2B5EF4-FFF2-40B4-BE49-F238E27FC236}">
                <a16:creationId xmlns:a16="http://schemas.microsoft.com/office/drawing/2014/main" id="{B35FF351-8744-5CA1-0CFC-B725C3C84AE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4" action="ppaction://hlinksldjump"/>
            <a:extLst>
              <a:ext uri="{FF2B5EF4-FFF2-40B4-BE49-F238E27FC236}">
                <a16:creationId xmlns:a16="http://schemas.microsoft.com/office/drawing/2014/main" id="{4B788DCE-A605-F89A-D966-05405DF939E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5" action="ppaction://hlinksldjump"/>
            <a:extLst>
              <a:ext uri="{FF2B5EF4-FFF2-40B4-BE49-F238E27FC236}">
                <a16:creationId xmlns:a16="http://schemas.microsoft.com/office/drawing/2014/main" id="{9E6C415F-4670-FC04-DA65-936E7456C6E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6" action="ppaction://hlinksldjump"/>
            <a:extLst>
              <a:ext uri="{FF2B5EF4-FFF2-40B4-BE49-F238E27FC236}">
                <a16:creationId xmlns:a16="http://schemas.microsoft.com/office/drawing/2014/main" id="{8EC23367-8324-498A-67BF-4EC519FB2B3F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7" action="ppaction://hlinksldjump"/>
            <a:extLst>
              <a:ext uri="{FF2B5EF4-FFF2-40B4-BE49-F238E27FC236}">
                <a16:creationId xmlns:a16="http://schemas.microsoft.com/office/drawing/2014/main" id="{426CAB70-F734-58CD-7387-92A01FA7C68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8" action="ppaction://hlinksldjump"/>
            <a:extLst>
              <a:ext uri="{FF2B5EF4-FFF2-40B4-BE49-F238E27FC236}">
                <a16:creationId xmlns:a16="http://schemas.microsoft.com/office/drawing/2014/main" id="{2B4899B4-96C9-C2D0-3595-D7972382DB4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9" action="ppaction://hlinksldjump"/>
            <a:extLst>
              <a:ext uri="{FF2B5EF4-FFF2-40B4-BE49-F238E27FC236}">
                <a16:creationId xmlns:a16="http://schemas.microsoft.com/office/drawing/2014/main" id="{84265826-C2E9-6337-5A83-D34D77247AA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20" action="ppaction://hlinksldjump"/>
            <a:extLst>
              <a:ext uri="{FF2B5EF4-FFF2-40B4-BE49-F238E27FC236}">
                <a16:creationId xmlns:a16="http://schemas.microsoft.com/office/drawing/2014/main" id="{75CDB300-10C1-41C4-2B64-25A275E16E3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21" action="ppaction://hlinksldjump"/>
            <a:extLst>
              <a:ext uri="{FF2B5EF4-FFF2-40B4-BE49-F238E27FC236}">
                <a16:creationId xmlns:a16="http://schemas.microsoft.com/office/drawing/2014/main" id="{43EB67EA-3A52-79D5-35FA-52730EF63D1A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22" action="ppaction://hlinksldjump"/>
            <a:extLst>
              <a:ext uri="{FF2B5EF4-FFF2-40B4-BE49-F238E27FC236}">
                <a16:creationId xmlns:a16="http://schemas.microsoft.com/office/drawing/2014/main" id="{80DC53C3-7C76-C707-40D9-1C4EE90D669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одзаголовок 13">
            <a:extLst>
              <a:ext uri="{FF2B5EF4-FFF2-40B4-BE49-F238E27FC236}">
                <a16:creationId xmlns:a16="http://schemas.microsoft.com/office/drawing/2014/main" id="{48EAC23D-AE2B-488F-8756-BC9DC671EE27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9" name="Рисунок 2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2D0ABAB-566F-47DC-8337-A82FF5761549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30" name="Прямоугольник 29">
            <a:hlinkClick r:id="rId14" action="ppaction://hlinksldjump"/>
            <a:extLst>
              <a:ext uri="{FF2B5EF4-FFF2-40B4-BE49-F238E27FC236}">
                <a16:creationId xmlns:a16="http://schemas.microsoft.com/office/drawing/2014/main" id="{CB5C863B-F4D0-4AFE-BD7F-15C5FA29D69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hlinkClick r:id="rId24"/>
            <a:extLst>
              <a:ext uri="{FF2B5EF4-FFF2-40B4-BE49-F238E27FC236}">
                <a16:creationId xmlns:a16="http://schemas.microsoft.com/office/drawing/2014/main" id="{6017EF1B-FEEA-4BFC-A1A7-53A3937B482F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5364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Настенный и настольный календари, календарь-коробка для вина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создать календарь, который будет выделяться </a:t>
            </a:r>
            <a:br>
              <a:rPr lang="ru-RU" sz="900" dirty="0"/>
            </a:br>
            <a:r>
              <a:rPr lang="ru-RU" sz="900" dirty="0"/>
              <a:t>на фоне конкурентов.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концепция «Кабель </a:t>
            </a:r>
            <a:br>
              <a:rPr lang="ru-RU" sz="900" dirty="0"/>
            </a:br>
            <a:r>
              <a:rPr lang="ru-RU" sz="900" dirty="0"/>
              <a:t>в разрезе». Круглый настенный календарь с пружиной посередине. Настольный на массивной подставке. Квартальный — футляр для бутылки. 3D-открытка.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8515C9-16BC-48DD-9235-33A7D1C60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87708" y="800100"/>
            <a:ext cx="4304029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4B489F8-5EC7-475E-A9E3-F68EB1DCF7A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4912995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D099C0B-269A-4A2C-8421-E85A701A2F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07400" y="3536950"/>
            <a:ext cx="1684336" cy="2557463"/>
          </a:xfrm>
          <a:prstGeom prst="roundRect">
            <a:avLst>
              <a:gd name="adj" fmla="val 4235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D2441B7D-719E-AED5-A64C-C7BB2C0CF1B5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8BCCE4CF-5D6B-72E8-220E-3857A083A3F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8" action="ppaction://hlinksldjump"/>
            <a:extLst>
              <a:ext uri="{FF2B5EF4-FFF2-40B4-BE49-F238E27FC236}">
                <a16:creationId xmlns:a16="http://schemas.microsoft.com/office/drawing/2014/main" id="{0EEED689-4FD5-BEC5-D9B5-A6A907CEE660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A68950F3-A8D0-9110-0AA0-CE479EC0380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42D162DB-0663-EE12-ADD3-E9F3ECAE03B8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3F0C80AC-2A2B-A21D-F082-7E6C48457ED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B57C627B-A219-732E-EB8C-12227296B2EA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D2AE8CB8-E1EF-E3EE-FE51-1462AC2932E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15DAE31A-EB64-8437-1A83-522BF348F6F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5386A928-6E03-AD3E-1F29-0A141EB6483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2CF0318C-D9D9-4FDD-EB3A-CD9684D53E1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DE891905-EB2A-8F99-F71C-6AD47C23931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2C26B62E-18AB-4DC3-BCBB-9971519F471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0703DE6-1DCD-4884-ADFB-F285A9F2AFBC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87708" y="3536950"/>
            <a:ext cx="2482532" cy="2557463"/>
          </a:xfrm>
          <a:prstGeom prst="roundRect">
            <a:avLst>
              <a:gd name="adj" fmla="val 3007"/>
            </a:avLst>
          </a:prstGeom>
        </p:spPr>
      </p:pic>
      <p:sp>
        <p:nvSpPr>
          <p:cNvPr id="23" name="Прямоугольник 22">
            <a:hlinkClick r:id="rId19"/>
            <a:extLst>
              <a:ext uri="{FF2B5EF4-FFF2-40B4-BE49-F238E27FC236}">
                <a16:creationId xmlns:a16="http://schemas.microsoft.com/office/drawing/2014/main" id="{1462D115-C767-4CEC-B45D-1D9C2F7847CD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9676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r>
              <a:rPr lang="ru-RU" sz="900" b="1" dirty="0">
                <a:solidFill>
                  <a:schemeClr val="accent1"/>
                </a:solidFill>
              </a:rPr>
              <a:t> </a:t>
            </a:r>
          </a:p>
          <a:p>
            <a:r>
              <a:rPr lang="ru-RU" sz="900" dirty="0"/>
              <a:t>Квартальный и настольный календари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придумать уникальный календарь в честь 30-летия компании.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 </a:t>
            </a:r>
            <a:br>
              <a:rPr lang="ru-RU" sz="900" dirty="0"/>
            </a:br>
            <a:r>
              <a:rPr lang="ru-RU" sz="900" dirty="0"/>
              <a:t>с дополненной реальностью, </a:t>
            </a:r>
            <a:br>
              <a:rPr lang="ru-RU" sz="900" dirty="0"/>
            </a:br>
            <a:r>
              <a:rPr lang="ru-RU" sz="900" dirty="0"/>
              <a:t>в котором лучшие картины прошлого совмещаются </a:t>
            </a:r>
            <a:br>
              <a:rPr lang="ru-RU" sz="900" dirty="0"/>
            </a:br>
            <a:r>
              <a:rPr lang="ru-RU" sz="900" dirty="0"/>
              <a:t>с произведениями современного инженерного искусства.</a:t>
            </a:r>
          </a:p>
          <a:p>
            <a:endParaRPr lang="ru-RU" sz="9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A96A57-93EC-4E17-9156-F295625433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89B7D8FB-900A-AA52-681D-D575A1ACA6B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E7189915-BFEA-C8AD-D99A-C18F3E2DAB86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C491C162-9382-FA34-11DA-874C4B77376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7" action="ppaction://hlinksldjump"/>
            <a:extLst>
              <a:ext uri="{FF2B5EF4-FFF2-40B4-BE49-F238E27FC236}">
                <a16:creationId xmlns:a16="http://schemas.microsoft.com/office/drawing/2014/main" id="{95AC6941-E4A6-6718-0400-CEC9EBDFC06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8" action="ppaction://hlinksldjump"/>
            <a:extLst>
              <a:ext uri="{FF2B5EF4-FFF2-40B4-BE49-F238E27FC236}">
                <a16:creationId xmlns:a16="http://schemas.microsoft.com/office/drawing/2014/main" id="{2D09896E-2877-18E9-32E1-B41605F5310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9" action="ppaction://hlinksldjump"/>
            <a:extLst>
              <a:ext uri="{FF2B5EF4-FFF2-40B4-BE49-F238E27FC236}">
                <a16:creationId xmlns:a16="http://schemas.microsoft.com/office/drawing/2014/main" id="{15EA369F-9780-C61A-25AF-817F14ECE6A1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0" action="ppaction://hlinksldjump"/>
            <a:extLst>
              <a:ext uri="{FF2B5EF4-FFF2-40B4-BE49-F238E27FC236}">
                <a16:creationId xmlns:a16="http://schemas.microsoft.com/office/drawing/2014/main" id="{6466A72E-4535-51AF-49F0-EFF1C8977E6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B879E024-2F93-602B-FC35-D19F250BDFCD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D19A98F4-59DC-64B4-5BBD-3B93E091600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E712DA5B-8CB3-0237-E12B-8FEC3CDC20F0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410AEF51-DA69-7585-5AC6-76F3008AD9ED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2FA70894-7651-FF4C-C98C-AB115120764A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7" action="ppaction://hlinksldjump"/>
            <a:extLst>
              <a:ext uri="{FF2B5EF4-FFF2-40B4-BE49-F238E27FC236}">
                <a16:creationId xmlns:a16="http://schemas.microsoft.com/office/drawing/2014/main" id="{2DDE6163-2CC8-402B-AA2A-B2BBBE6FD75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EDA5817-8A1B-4EA2-B60F-CEA9FCB6E6E4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D755D5D-8CF7-4DB6-A684-E2B879CC7D97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3" name="Прямоугольник 22">
            <a:hlinkClick r:id="rId18"/>
            <a:extLst>
              <a:ext uri="{FF2B5EF4-FFF2-40B4-BE49-F238E27FC236}">
                <a16:creationId xmlns:a16="http://schemas.microsoft.com/office/drawing/2014/main" id="{672C85A9-14E5-445B-B6BD-EBCD83F0EF8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225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GV-GOLD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Настольный календарь 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красиво показать процессы добычи золота.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залитые солнечным светом золотые картины, созданные на основе фотографий с производства. Дополнительные визуальные акценты — золотой </a:t>
            </a:r>
            <a:r>
              <a:rPr lang="ru-RU" sz="900" dirty="0" err="1"/>
              <a:t>пантон</a:t>
            </a:r>
            <a:r>
              <a:rPr lang="ru-RU" sz="900" dirty="0"/>
              <a:t> </a:t>
            </a:r>
            <a:br>
              <a:rPr lang="ru-RU" sz="900" dirty="0"/>
            </a:br>
            <a:r>
              <a:rPr lang="ru-RU" sz="900" dirty="0"/>
              <a:t>и золотое тиснение.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A35D8E-4011-45FE-AB4B-B98F2012E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B374E0-B41C-43DB-BB63-83D0864A745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A96A57-93EC-4E17-9156-F2956254335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2B49D324-8D59-6BB2-51EA-6C277BAD72D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673C4978-E7B6-F285-7BEF-65C0CC14CD9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50F10DCB-1701-55D3-246F-1ED69B25DD1A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3E6C9673-925F-5A84-8286-CB2C91D8F2FC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DD2E7BEF-815B-5DF4-7395-6D9C14779718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EFCE2312-4A66-8B1D-50A4-260EBC5B2EF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0F19DE78-0150-1B25-0F9B-567EF8A74F9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E79E54E7-079E-C9BA-E440-D6AF8E5FEFFE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BF5D6DD8-7E03-0427-D182-315969F71F3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C896E9F3-E338-F8F4-6E00-C98A0E81263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7585B705-F5E5-CCC7-D9E0-E198C6376062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A2A62090-6C21-DFBB-89C6-3F1BDEFFC5F3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010E3F26-B726-4CA0-B25F-EAE11015B343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C551535B-2F7F-4195-BD5E-32CFD80910A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489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16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AGC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Дизайнерский настенный календарь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выразить признательность лучшим архитекторам России.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 в честь года архитектуры с черно-белыми фотографиями </a:t>
            </a:r>
            <a:br>
              <a:rPr lang="ru-RU" sz="900" dirty="0"/>
            </a:br>
            <a:r>
              <a:rPr lang="ru-RU" sz="900" dirty="0"/>
              <a:t>и минималистичной версткой. На одной стороне месяца — портрет архитектора, </a:t>
            </a:r>
            <a:br>
              <a:rPr lang="ru-RU" sz="900" dirty="0"/>
            </a:br>
            <a:r>
              <a:rPr lang="ru-RU" sz="900" dirty="0"/>
              <a:t>на другой — созданные им объекты.</a:t>
            </a:r>
          </a:p>
          <a:p>
            <a:endParaRPr lang="ru-RU" sz="9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5872AA-E69A-4591-9AEC-A0658AFEF3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08823683-B1A1-30A8-DC92-BD3FCA3FE580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A56C1158-7742-59D1-0D5A-3CAE5128DB58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61F70D02-532C-6DC1-2BF8-487B1F5180B9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538929A7-D0FA-0E5A-674C-47AF2C95F718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35BC58A7-25C4-2042-60CB-9787E4DC4F1C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180C6575-A28C-BD9C-FAEB-30A963618698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B4DCE09F-C26A-9812-BA29-54374C1F100C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D887BD35-08F9-0563-20AA-D58C618AAB88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F8F82489-5DF8-F065-CDC2-179EC3109670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693CAEFF-37A8-9C07-BACB-B9AB7B82ED6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5655E8CA-86DC-01A0-AEB9-F058A26BBE9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F4E3831A-F7CE-0736-BB77-5E1094145A3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7" action="ppaction://hlinksldjump"/>
            <a:extLst>
              <a:ext uri="{FF2B5EF4-FFF2-40B4-BE49-F238E27FC236}">
                <a16:creationId xmlns:a16="http://schemas.microsoft.com/office/drawing/2014/main" id="{C6055D2F-C80E-4007-8C84-C9AF6850A1E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/>
            <a:extLst>
              <a:ext uri="{FF2B5EF4-FFF2-40B4-BE49-F238E27FC236}">
                <a16:creationId xmlns:a16="http://schemas.microsoft.com/office/drawing/2014/main" id="{0706B20A-5F0E-4F2D-BCB3-9DED8E47051B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2714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Huawei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Календарь </a:t>
            </a:r>
            <a:br>
              <a:rPr lang="en-US" sz="900" dirty="0"/>
            </a:br>
            <a:r>
              <a:rPr lang="ru-RU" sz="900" dirty="0"/>
              <a:t>о китайской живописи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календарь, достойный инновационной компании.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 со скрытым слоем, напечатанным  флуоресцентной краской. </a:t>
            </a:r>
            <a:br>
              <a:rPr lang="ru-RU" sz="900" dirty="0"/>
            </a:br>
            <a:r>
              <a:rPr lang="ru-RU" sz="900" dirty="0"/>
              <a:t>Она не видна на свету, </a:t>
            </a:r>
            <a:br>
              <a:rPr lang="ru-RU" sz="900" dirty="0"/>
            </a:br>
            <a:r>
              <a:rPr lang="ru-RU" sz="900" dirty="0"/>
              <a:t>но проявляется и начинает светиться, если в помещении становится темно. </a:t>
            </a:r>
          </a:p>
          <a:p>
            <a:endParaRPr lang="ru-RU" sz="9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A35D8E-4011-45FE-AB4B-B98F2012E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5292725"/>
          </a:xfrm>
          <a:prstGeom prst="roundRect">
            <a:avLst>
              <a:gd name="adj" fmla="val 3017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A96A57-93EC-4E17-9156-F295625433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hlinkClick r:id="rId5" action="ppaction://hlinksldjump"/>
            <a:extLst>
              <a:ext uri="{FF2B5EF4-FFF2-40B4-BE49-F238E27FC236}">
                <a16:creationId xmlns:a16="http://schemas.microsoft.com/office/drawing/2014/main" id="{F29C82AA-5F8E-7F57-68A9-F3F2B6853F5C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6" action="ppaction://hlinksldjump"/>
            <a:extLst>
              <a:ext uri="{FF2B5EF4-FFF2-40B4-BE49-F238E27FC236}">
                <a16:creationId xmlns:a16="http://schemas.microsoft.com/office/drawing/2014/main" id="{6347C8C5-EAD6-2489-74D4-F5DDAC2CC8E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74F50ED6-1746-33C5-163B-82E28554B7B1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B779178F-629C-9EC2-1FDC-24CB2B608F28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FDCF0D23-5C8E-7800-A0B0-783A2385593D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1CF8D981-9AA3-1443-2947-FD86B0796482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0CB2AC24-6038-9EE2-5CAD-8C17D91818C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27D76C29-7B54-0CE0-96EE-589A77446A92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AAA24382-C078-CB85-C9C9-0596020B0D2E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D6A79FF9-E54A-AEED-EEB5-3B44669BFC2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058F32DE-92EF-3E37-DD79-D0DC274F4D30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BA536144-027B-3D38-9D51-B201A6EE1D3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8" action="ppaction://hlinksldjump"/>
            <a:extLst>
              <a:ext uri="{FF2B5EF4-FFF2-40B4-BE49-F238E27FC236}">
                <a16:creationId xmlns:a16="http://schemas.microsoft.com/office/drawing/2014/main" id="{FEC64E60-F00A-438C-AAFE-48931833AFD0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80AB0EEE-FDBD-4C75-AE4A-66D9D18FE14B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279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77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Инверсия</a:t>
            </a:r>
          </a:p>
          <a:p>
            <a:r>
              <a:rPr lang="ru-RU" sz="900" dirty="0"/>
              <a:t>Настольный календарь </a:t>
            </a:r>
            <a:br>
              <a:rPr lang="en-US" sz="900" dirty="0"/>
            </a:br>
            <a:r>
              <a:rPr lang="ru-RU" sz="900" dirty="0"/>
              <a:t>о людях, изменивших мир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календарь для ИТ-компании с историей.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календарь, </a:t>
            </a:r>
            <a:br>
              <a:rPr lang="ru-RU" sz="900" dirty="0"/>
            </a:br>
            <a:r>
              <a:rPr lang="ru-RU" sz="900" dirty="0"/>
              <a:t>отдающий дань уважения гениям ИТ-индустрии. </a:t>
            </a:r>
            <a:br>
              <a:rPr lang="ru-RU" sz="900" dirty="0"/>
            </a:br>
            <a:r>
              <a:rPr lang="ru-RU" sz="900" dirty="0"/>
              <a:t>12 портретов изобретателей, инженеров, бизнесменов </a:t>
            </a:r>
            <a:br>
              <a:rPr lang="ru-RU" sz="900" dirty="0"/>
            </a:br>
            <a:r>
              <a:rPr lang="ru-RU" sz="900" dirty="0"/>
              <a:t>и визионеров, нарисованных </a:t>
            </a:r>
            <a:br>
              <a:rPr lang="ru-RU" sz="900" dirty="0"/>
            </a:br>
            <a:r>
              <a:rPr lang="ru-RU" sz="900" dirty="0"/>
              <a:t>их идеями.</a:t>
            </a:r>
          </a:p>
          <a:p>
            <a:endParaRPr lang="ru-RU" sz="900" dirty="0"/>
          </a:p>
          <a:p>
            <a:endParaRPr lang="ru-RU" sz="9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A35D8E-4011-45FE-AB4B-B98F2012E7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B374E0-B41C-43DB-BB63-83D0864A745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069" r="-7457"/>
          <a:stretch/>
        </p:blipFill>
        <p:spPr>
          <a:xfrm>
            <a:off x="695327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A96A57-93EC-4E17-9156-F2956254335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800100"/>
            <a:ext cx="3924299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309D7E5-0B49-421B-A574-C8A150D1642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792" r="-4792"/>
          <a:stretch/>
        </p:blipFill>
        <p:spPr>
          <a:xfrm>
            <a:off x="3431380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D614D81-A95C-4D14-979C-7B65DAEFF2D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07" r="-5707"/>
          <a:stretch/>
        </p:blipFill>
        <p:spPr>
          <a:xfrm>
            <a:off x="3431381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5FB2451B-6D24-EF82-41D9-FDB615E814F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AB5EA2BD-2795-EFB7-119E-805FC7F61A00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8EBB00CD-DBA0-7C98-0845-FE93BB02126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E70739BD-552E-1C96-1E7F-4036233F17C1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DFB8C981-3A28-0025-3380-FA70CB5B2DB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D0C59863-3AA1-6648-A3FA-AB332861AF81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38E43446-0237-A678-79C2-CA3B073A100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C897A960-511C-1296-4A3E-3F1E4293F87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C821EDD5-007F-6B07-D671-2C942E143F43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A35EC5AE-C5AD-3146-63B7-9469AEBB331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2C0F2406-7FC7-5766-CA01-929CAF275A93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25F86FE6-F7AB-C1E1-6228-F41786849D9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371402DF-2388-4BFC-909E-AED0D831E171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0"/>
            <a:extLst>
              <a:ext uri="{FF2B5EF4-FFF2-40B4-BE49-F238E27FC236}">
                <a16:creationId xmlns:a16="http://schemas.microsoft.com/office/drawing/2014/main" id="{8BA5CD0A-6E83-4191-85DB-44CC4B01940C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3573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Кабельный Альянс</a:t>
            </a:r>
          </a:p>
          <a:p>
            <a:r>
              <a:rPr lang="ru-RU" sz="900" dirty="0"/>
              <a:t>Квартальный и настольный календари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помочь зрителю почувствовать энергию.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 </a:t>
            </a:r>
            <a:br>
              <a:rPr lang="ru-RU" sz="900" dirty="0"/>
            </a:br>
            <a:r>
              <a:rPr lang="ru-RU" sz="900" dirty="0"/>
              <a:t>со взглядом от первого лица, позволяющий представить себя в ситуациях, наполненных адреналином и драйвом.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B4B3A42-393F-44E6-B3A0-15DE353A4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5292725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1E89B19-4891-4EC9-8558-C9A4E8CB41A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9025" y="3536950"/>
            <a:ext cx="3924299" cy="2555875"/>
          </a:xfrm>
          <a:prstGeom prst="roundRect">
            <a:avLst>
              <a:gd name="adj" fmla="val 2456"/>
            </a:avLst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5BB25E8-FBBB-4D73-9CED-ED2549B3E11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9025" y="800100"/>
            <a:ext cx="3924299" cy="2555875"/>
          </a:xfrm>
          <a:prstGeom prst="roundRect">
            <a:avLst>
              <a:gd name="adj" fmla="val 2456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E5AB3D36-D1A9-3740-8370-E2235518BA0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9067E0FB-7293-2B52-9144-226E64466C61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731C916F-3E1C-CF1A-E671-31B29EA6E15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4A97856A-49C0-63C7-0535-91759B13ACC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D3110D7B-BB5C-DC6B-C056-B75709430E6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1" action="ppaction://hlinksldjump"/>
            <a:extLst>
              <a:ext uri="{FF2B5EF4-FFF2-40B4-BE49-F238E27FC236}">
                <a16:creationId xmlns:a16="http://schemas.microsoft.com/office/drawing/2014/main" id="{E5CF224F-73EA-2AE2-5406-C67F3BA6F37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0D063466-B95C-7C37-9133-DFBE8A75341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4F5A0EBD-7D3E-6F8E-33DE-4E6C378021C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9B46FEE9-B7BE-BD4E-3F6F-EE63CEDCF0F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2BA51DD1-D433-7904-6DB1-4B667B02D423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F728657C-A7E6-CDC4-4726-82E9281B73A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B71083D7-9D5E-FE1D-DCAD-7C0B94059BD0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A46701E2-CB9D-442A-AD3C-76AC3C5A643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B4B65D64-78DC-4E64-992C-0E6BE6D2437D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625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859AD57-25B1-C87F-E27D-AE964CAB1E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00000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6F331D6-D6FF-4405-8D43-BED9E9A996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3924300"/>
          </a:xfrm>
          <a:prstGeom prst="roundRect">
            <a:avLst>
              <a:gd name="adj" fmla="val 1462"/>
            </a:avLst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2B31E5B-D4E9-4077-8699-1F345E38FC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95327" y="4905375"/>
            <a:ext cx="2555874" cy="1187449"/>
          </a:xfrm>
          <a:prstGeom prst="roundRect">
            <a:avLst>
              <a:gd name="adj" fmla="val 5665"/>
            </a:avLst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E77E3A5-EFE6-4647-9E7F-9DEC3D6D10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2175" y="4905375"/>
            <a:ext cx="2555874" cy="1187449"/>
          </a:xfrm>
          <a:prstGeom prst="roundRect">
            <a:avLst>
              <a:gd name="adj" fmla="val 5665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12E03AC-46A4-40B5-B901-1357CC6304D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9023" y="800100"/>
            <a:ext cx="3922713" cy="5292725"/>
          </a:xfrm>
          <a:prstGeom prst="roundRect">
            <a:avLst>
              <a:gd name="adj" fmla="val 3017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9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Национальный 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>
                <a:solidFill>
                  <a:schemeClr val="accent1"/>
                </a:solidFill>
              </a:rPr>
              <a:t>резервный банк </a:t>
            </a:r>
          </a:p>
          <a:p>
            <a:r>
              <a:rPr lang="ru-RU" sz="900" dirty="0"/>
              <a:t>Настенный, квартальный </a:t>
            </a:r>
            <a:br>
              <a:rPr lang="ru-RU" sz="900" dirty="0"/>
            </a:br>
            <a:r>
              <a:rPr lang="ru-RU" sz="900" dirty="0"/>
              <a:t>и настольный календари 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интересный календарь для успешного банка.</a:t>
            </a:r>
          </a:p>
        </p:txBody>
      </p:sp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CA8A115A-9B30-D4BF-88E7-508926E2F19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6E0FD773-D15F-A50A-9EBE-D587871F84FC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DA921124-1E5F-B358-AE8D-B13966BEB7E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1" action="ppaction://hlinksldjump"/>
            <a:extLst>
              <a:ext uri="{FF2B5EF4-FFF2-40B4-BE49-F238E27FC236}">
                <a16:creationId xmlns:a16="http://schemas.microsoft.com/office/drawing/2014/main" id="{7ADAA834-642F-D5A3-63C4-7E8BDE065E1B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2" action="ppaction://hlinksldjump"/>
            <a:extLst>
              <a:ext uri="{FF2B5EF4-FFF2-40B4-BE49-F238E27FC236}">
                <a16:creationId xmlns:a16="http://schemas.microsoft.com/office/drawing/2014/main" id="{A5E19DAD-7CC1-A911-6656-86C314B6FC2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3" action="ppaction://hlinksldjump"/>
            <a:extLst>
              <a:ext uri="{FF2B5EF4-FFF2-40B4-BE49-F238E27FC236}">
                <a16:creationId xmlns:a16="http://schemas.microsoft.com/office/drawing/2014/main" id="{440BD3D6-D91E-A417-0152-F36015112402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4" action="ppaction://hlinksldjump"/>
            <a:extLst>
              <a:ext uri="{FF2B5EF4-FFF2-40B4-BE49-F238E27FC236}">
                <a16:creationId xmlns:a16="http://schemas.microsoft.com/office/drawing/2014/main" id="{366358D7-2411-AB12-3078-185D4B400CC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5" action="ppaction://hlinksldjump"/>
            <a:extLst>
              <a:ext uri="{FF2B5EF4-FFF2-40B4-BE49-F238E27FC236}">
                <a16:creationId xmlns:a16="http://schemas.microsoft.com/office/drawing/2014/main" id="{3E974E32-34B6-260B-9B21-3C3FB24F577E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6" action="ppaction://hlinksldjump"/>
            <a:extLst>
              <a:ext uri="{FF2B5EF4-FFF2-40B4-BE49-F238E27FC236}">
                <a16:creationId xmlns:a16="http://schemas.microsoft.com/office/drawing/2014/main" id="{6D4361F2-3A44-94B8-47A5-B65D2F03572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7" action="ppaction://hlinksldjump"/>
            <a:extLst>
              <a:ext uri="{FF2B5EF4-FFF2-40B4-BE49-F238E27FC236}">
                <a16:creationId xmlns:a16="http://schemas.microsoft.com/office/drawing/2014/main" id="{BFA099AD-02EB-2CAE-13C7-1467F68827A0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8" action="ppaction://hlinksldjump"/>
            <a:extLst>
              <a:ext uri="{FF2B5EF4-FFF2-40B4-BE49-F238E27FC236}">
                <a16:creationId xmlns:a16="http://schemas.microsoft.com/office/drawing/2014/main" id="{8B5E4F48-CE8D-894D-F3E5-65E3FD6F4B2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9" action="ppaction://hlinksldjump"/>
            <a:extLst>
              <a:ext uri="{FF2B5EF4-FFF2-40B4-BE49-F238E27FC236}">
                <a16:creationId xmlns:a16="http://schemas.microsoft.com/office/drawing/2014/main" id="{E234524D-7220-B502-55D1-58048215C078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одзаголовок 13">
            <a:extLst>
              <a:ext uri="{FF2B5EF4-FFF2-40B4-BE49-F238E27FC236}">
                <a16:creationId xmlns:a16="http://schemas.microsoft.com/office/drawing/2014/main" id="{3E59DF3C-C4DC-C1F9-4A89-45467E30ED55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5" name="Рисунок 2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813657B-6E28-F11B-3E3D-1C1F62EBD563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7" name="Прямоугольник 26">
            <a:hlinkClick r:id="rId11" action="ppaction://hlinksldjump"/>
            <a:extLst>
              <a:ext uri="{FF2B5EF4-FFF2-40B4-BE49-F238E27FC236}">
                <a16:creationId xmlns:a16="http://schemas.microsoft.com/office/drawing/2014/main" id="{3FBFC28F-3731-4E7C-9926-38B0A62EA3A7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hlinkClick r:id="rId21"/>
            <a:extLst>
              <a:ext uri="{FF2B5EF4-FFF2-40B4-BE49-F238E27FC236}">
                <a16:creationId xmlns:a16="http://schemas.microsoft.com/office/drawing/2014/main" id="{4E57C059-2A89-46B6-ACA4-C9FB0AD3126E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2228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EEF1136-D9CE-C15F-3B6A-489D789060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842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9ACE9162-96EC-4D44-8F58-EECF6B0D30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408832" y="800100"/>
            <a:ext cx="5292724" cy="3924300"/>
          </a:xfrm>
          <a:prstGeom prst="roundRect">
            <a:avLst>
              <a:gd name="adj" fmla="val 1462"/>
            </a:avLst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AA5540B5-BAE8-88D0-66F5-9EB81D87D7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-9408831" y="4905375"/>
            <a:ext cx="2555874" cy="1187449"/>
          </a:xfrm>
          <a:prstGeom prst="roundRect">
            <a:avLst>
              <a:gd name="adj" fmla="val 5665"/>
            </a:avLst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53E30190-1222-0A60-9E02-20DC1BFD754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671983" y="4905375"/>
            <a:ext cx="2555874" cy="1187449"/>
          </a:xfrm>
          <a:prstGeom prst="roundRect">
            <a:avLst>
              <a:gd name="adj" fmla="val 5665"/>
            </a:avLst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398891A8-27A3-B15D-110F-688C841F15E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935135" y="800100"/>
            <a:ext cx="3922713" cy="5292725"/>
          </a:xfrm>
          <a:prstGeom prst="roundRect">
            <a:avLst>
              <a:gd name="adj" fmla="val 3017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62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Национальный 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>
                <a:solidFill>
                  <a:schemeClr val="accent1"/>
                </a:solidFill>
              </a:rPr>
              <a:t>резервный банк </a:t>
            </a:r>
          </a:p>
          <a:p>
            <a:r>
              <a:rPr lang="ru-RU" sz="900" dirty="0"/>
              <a:t>Настенный, квартальный </a:t>
            </a:r>
            <a:br>
              <a:rPr lang="ru-RU" sz="900" dirty="0"/>
            </a:br>
            <a:r>
              <a:rPr lang="ru-RU" sz="900" dirty="0"/>
              <a:t>и настольный календари 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нумизматический сборник с уникальными макрофотографиями золотых монет из российских музейных коллекций. Раритетные монеты, являющиеся отражением всех исторических эпох нашего государства.</a:t>
            </a:r>
          </a:p>
        </p:txBody>
      </p:sp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DCAD05C3-DA2F-B6D6-4FC7-1879D02953D7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BFBEB76C-28D0-C975-BA12-EFA6F991DB87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1DBEAF8E-8635-7E3D-AA1D-92A2FDC91826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1" action="ppaction://hlinksldjump"/>
            <a:extLst>
              <a:ext uri="{FF2B5EF4-FFF2-40B4-BE49-F238E27FC236}">
                <a16:creationId xmlns:a16="http://schemas.microsoft.com/office/drawing/2014/main" id="{60BB9972-9DC0-B68B-DB56-501EB14C32D6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2" action="ppaction://hlinksldjump"/>
            <a:extLst>
              <a:ext uri="{FF2B5EF4-FFF2-40B4-BE49-F238E27FC236}">
                <a16:creationId xmlns:a16="http://schemas.microsoft.com/office/drawing/2014/main" id="{1420AD9B-AD7D-4ABA-5513-5DD5B9F56EE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3" action="ppaction://hlinksldjump"/>
            <a:extLst>
              <a:ext uri="{FF2B5EF4-FFF2-40B4-BE49-F238E27FC236}">
                <a16:creationId xmlns:a16="http://schemas.microsoft.com/office/drawing/2014/main" id="{307AD801-C786-BC09-767D-85D6C27859DC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4" action="ppaction://hlinksldjump"/>
            <a:extLst>
              <a:ext uri="{FF2B5EF4-FFF2-40B4-BE49-F238E27FC236}">
                <a16:creationId xmlns:a16="http://schemas.microsoft.com/office/drawing/2014/main" id="{06EF4309-EDB2-2F7F-32BD-39ADC6EDFDAC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5" action="ppaction://hlinksldjump"/>
            <a:extLst>
              <a:ext uri="{FF2B5EF4-FFF2-40B4-BE49-F238E27FC236}">
                <a16:creationId xmlns:a16="http://schemas.microsoft.com/office/drawing/2014/main" id="{69FC9EEE-0BD6-6995-D04F-CB66945AD414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6" action="ppaction://hlinksldjump"/>
            <a:extLst>
              <a:ext uri="{FF2B5EF4-FFF2-40B4-BE49-F238E27FC236}">
                <a16:creationId xmlns:a16="http://schemas.microsoft.com/office/drawing/2014/main" id="{A350AAC0-519F-0D0A-B79E-FF1C5BEDA11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7" action="ppaction://hlinksldjump"/>
            <a:extLst>
              <a:ext uri="{FF2B5EF4-FFF2-40B4-BE49-F238E27FC236}">
                <a16:creationId xmlns:a16="http://schemas.microsoft.com/office/drawing/2014/main" id="{89BD84B5-A670-E9C2-3C7B-1DDADEB81F0E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8" action="ppaction://hlinksldjump"/>
            <a:extLst>
              <a:ext uri="{FF2B5EF4-FFF2-40B4-BE49-F238E27FC236}">
                <a16:creationId xmlns:a16="http://schemas.microsoft.com/office/drawing/2014/main" id="{1D250E03-89A3-30A5-B42D-61C3307E9994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9" action="ppaction://hlinksldjump"/>
            <a:extLst>
              <a:ext uri="{FF2B5EF4-FFF2-40B4-BE49-F238E27FC236}">
                <a16:creationId xmlns:a16="http://schemas.microsoft.com/office/drawing/2014/main" id="{DC90A52F-3F72-F77E-6734-CB7E83ED2543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E46E39D4-73B3-098C-9D70-095F187F145E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2" name="Рисуно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9128170-0311-E10F-9933-880AB834CE01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5" name="Прямоугольник 24">
            <a:hlinkClick r:id="rId11" action="ppaction://hlinksldjump"/>
            <a:extLst>
              <a:ext uri="{FF2B5EF4-FFF2-40B4-BE49-F238E27FC236}">
                <a16:creationId xmlns:a16="http://schemas.microsoft.com/office/drawing/2014/main" id="{CD956C52-07EB-4B5C-BC6A-B884664B08E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hlinkClick r:id="rId21"/>
            <a:extLst>
              <a:ext uri="{FF2B5EF4-FFF2-40B4-BE49-F238E27FC236}">
                <a16:creationId xmlns:a16="http://schemas.microsoft.com/office/drawing/2014/main" id="{48822F5C-4E79-4ACD-897C-10B47D133CF0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3979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82BA1CD-B8F1-2C0B-1000-F4923D913A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00000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F1069AC-B4B6-46AB-928A-F96C36DFA5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95325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36CFD5F-8B98-4EDC-B68E-7AA76290336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"/>
          <a:stretch/>
        </p:blipFill>
        <p:spPr>
          <a:xfrm>
            <a:off x="6169025" y="800100"/>
            <a:ext cx="3927929" cy="5292725"/>
          </a:xfrm>
          <a:prstGeom prst="roundRect">
            <a:avLst>
              <a:gd name="adj" fmla="val 1796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9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Серия ВИП-календарей</a:t>
            </a:r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продемонстрировать сухие показатели достижений банка так, чтобы на это хотелось смотреть целый год.</a:t>
            </a:r>
          </a:p>
        </p:txBody>
      </p:sp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ACF65DDF-7B92-A2F8-3CBD-472474081E3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6621A664-580F-52F5-9701-C660E55FCF66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8" action="ppaction://hlinksldjump"/>
            <a:extLst>
              <a:ext uri="{FF2B5EF4-FFF2-40B4-BE49-F238E27FC236}">
                <a16:creationId xmlns:a16="http://schemas.microsoft.com/office/drawing/2014/main" id="{788F83AC-AD95-38E8-4ED1-0177A5934E8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9" action="ppaction://hlinksldjump"/>
            <a:extLst>
              <a:ext uri="{FF2B5EF4-FFF2-40B4-BE49-F238E27FC236}">
                <a16:creationId xmlns:a16="http://schemas.microsoft.com/office/drawing/2014/main" id="{1149951B-AE66-81FA-58CF-8C3B4A4782BD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C97F123C-FC7E-C772-A64F-FC34C906622F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45707A8E-A0BC-0642-A5A1-D6C1DAA476D8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BDEA8A74-2EB5-E2BA-94AD-51E3AFA267A4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97A2F7D0-428D-A6AD-40C5-6C858614A13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6175F764-1919-9E4B-8BEB-0100EA7B719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0BD049E6-757E-C883-748C-6D32E97D61E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  <a:extLst>
              <a:ext uri="{FF2B5EF4-FFF2-40B4-BE49-F238E27FC236}">
                <a16:creationId xmlns:a16="http://schemas.microsoft.com/office/drawing/2014/main" id="{9B315EC8-F321-F09D-02B2-9BB019CD9041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  <a:extLst>
              <a:ext uri="{FF2B5EF4-FFF2-40B4-BE49-F238E27FC236}">
                <a16:creationId xmlns:a16="http://schemas.microsoft.com/office/drawing/2014/main" id="{DC248978-0637-DFD9-2CE7-BED08AA46029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дзаголовок 13">
            <a:extLst>
              <a:ext uri="{FF2B5EF4-FFF2-40B4-BE49-F238E27FC236}">
                <a16:creationId xmlns:a16="http://schemas.microsoft.com/office/drawing/2014/main" id="{7359D445-5401-B0D3-33A6-3F245021686A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1" name="Рисунок 2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6E0C940-7150-5F25-68A4-5BA8B853CC42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3" name="Прямоугольник 22">
            <a:hlinkClick r:id="rId9" action="ppaction://hlinksldjump"/>
            <a:extLst>
              <a:ext uri="{FF2B5EF4-FFF2-40B4-BE49-F238E27FC236}">
                <a16:creationId xmlns:a16="http://schemas.microsoft.com/office/drawing/2014/main" id="{4F7C929C-52D7-4C36-81B0-F13F51EDE137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9"/>
            <a:extLst>
              <a:ext uri="{FF2B5EF4-FFF2-40B4-BE49-F238E27FC236}">
                <a16:creationId xmlns:a16="http://schemas.microsoft.com/office/drawing/2014/main" id="{B13F5821-4CF7-4F73-8F0C-D5DF10C5DA4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1330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AFD5F0E-CA1B-02EF-39F3-29FA852FD3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842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749C5DB-4091-0317-CBAA-4995BBC9F6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-9408833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4CE81937-CE6B-27EB-76BB-8D6F114125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"/>
          <a:stretch/>
        </p:blipFill>
        <p:spPr>
          <a:xfrm>
            <a:off x="-3935133" y="800100"/>
            <a:ext cx="3927929" cy="5292725"/>
          </a:xfrm>
          <a:prstGeom prst="roundRect">
            <a:avLst>
              <a:gd name="adj" fmla="val 1796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>
                <a:solidFill>
                  <a:schemeClr val="accent1"/>
                </a:solidFill>
              </a:rPr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A2B6678F-4E8A-424B-AE3A-363429D67843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Серия ВИП-календарей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12 главных показателей работы банка </a:t>
            </a:r>
            <a:br>
              <a:rPr lang="ru-RU" sz="900" dirty="0"/>
            </a:br>
            <a:r>
              <a:rPr lang="ru-RU" sz="900" dirty="0"/>
              <a:t>в 12 системах счисления — от шумерской до кириллической.  Большой календарь с яркими фотографиями и уникальными сетками, созданными по мотивам разных культур.</a:t>
            </a:r>
          </a:p>
        </p:txBody>
      </p:sp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C5182F1D-1BDC-28E2-8E8A-A0CE917C60E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4DDE331B-AF40-1472-AB27-A821C57B4A40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F747819E-7C24-52B5-C3E7-8548BF55C9BA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5BAC7334-9799-3286-3639-8FFF92E042C0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0" action="ppaction://hlinksldjump"/>
            <a:extLst>
              <a:ext uri="{FF2B5EF4-FFF2-40B4-BE49-F238E27FC236}">
                <a16:creationId xmlns:a16="http://schemas.microsoft.com/office/drawing/2014/main" id="{C6C55AA2-23EE-C5EF-93AD-90F6B621F7C5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1" action="ppaction://hlinksldjump"/>
            <a:extLst>
              <a:ext uri="{FF2B5EF4-FFF2-40B4-BE49-F238E27FC236}">
                <a16:creationId xmlns:a16="http://schemas.microsoft.com/office/drawing/2014/main" id="{18396EBB-31DF-7022-4210-AA4884E3CC8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2" action="ppaction://hlinksldjump"/>
            <a:extLst>
              <a:ext uri="{FF2B5EF4-FFF2-40B4-BE49-F238E27FC236}">
                <a16:creationId xmlns:a16="http://schemas.microsoft.com/office/drawing/2014/main" id="{2D3D6477-CC7F-728E-65B6-F8D78C65A83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B797DD5E-7853-6ECC-2D98-3B1C62DC6DF1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4" action="ppaction://hlinksldjump"/>
            <a:extLst>
              <a:ext uri="{FF2B5EF4-FFF2-40B4-BE49-F238E27FC236}">
                <a16:creationId xmlns:a16="http://schemas.microsoft.com/office/drawing/2014/main" id="{DD5FD930-F00D-4477-7550-6806CBC0D06F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5" action="ppaction://hlinksldjump"/>
            <a:extLst>
              <a:ext uri="{FF2B5EF4-FFF2-40B4-BE49-F238E27FC236}">
                <a16:creationId xmlns:a16="http://schemas.microsoft.com/office/drawing/2014/main" id="{4001C4EE-E872-1822-F700-4DAEC8EF4CA0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6" action="ppaction://hlinksldjump"/>
            <a:extLst>
              <a:ext uri="{FF2B5EF4-FFF2-40B4-BE49-F238E27FC236}">
                <a16:creationId xmlns:a16="http://schemas.microsoft.com/office/drawing/2014/main" id="{8397DF70-2614-00D6-B9F4-1DAD059132AD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7" action="ppaction://hlinksldjump"/>
            <a:extLst>
              <a:ext uri="{FF2B5EF4-FFF2-40B4-BE49-F238E27FC236}">
                <a16:creationId xmlns:a16="http://schemas.microsoft.com/office/drawing/2014/main" id="{AA309504-FE78-1591-7A2C-3AA7F288A9C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13">
            <a:extLst>
              <a:ext uri="{FF2B5EF4-FFF2-40B4-BE49-F238E27FC236}">
                <a16:creationId xmlns:a16="http://schemas.microsoft.com/office/drawing/2014/main" id="{0EDCC186-AA59-01B1-ACCD-439D069ADF7A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0" name="Рисунок 1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2201A0E-3895-8CBC-3DB6-46D5D2D0E033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4" name="Прямоугольник 23">
            <a:hlinkClick r:id="rId9" action="ppaction://hlinksldjump"/>
            <a:extLst>
              <a:ext uri="{FF2B5EF4-FFF2-40B4-BE49-F238E27FC236}">
                <a16:creationId xmlns:a16="http://schemas.microsoft.com/office/drawing/2014/main" id="{281D167A-990D-44CB-8D83-E2409854FBF7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19"/>
            <a:extLst>
              <a:ext uri="{FF2B5EF4-FFF2-40B4-BE49-F238E27FC236}">
                <a16:creationId xmlns:a16="http://schemas.microsoft.com/office/drawing/2014/main" id="{6456996A-CC20-45F2-9BFB-C48D35F561E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7238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16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6588F3B7-59ED-A082-6CF3-94CF90245A0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D9027EB1-6EEF-7E6F-F4F4-3D485B2C6F4D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8C620683-C2A8-D56A-4601-6C1FCDB44EF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4B5E1173-A15C-90E4-1391-128F7962D2F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85FD20A9-7A24-8AE5-2CA9-D39EACB89DC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CA8B839A-ADA3-AE28-AC93-9ABD32897799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C6E8FA85-F783-5EFA-01AA-559B321C4179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918F0159-F384-50BE-9FAC-8A35AC88EC9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1B6F0BDF-CFAC-6760-85AA-A6437A9A2880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50528E24-3A4F-92E9-0A78-2ECB87E1BB20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96258925-3059-4972-7F24-EC8B40A23AD4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82DC20EB-D700-7837-A1F8-8D2142B605D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6730E7EF-ECB0-FD9D-5733-211FD33E2C1B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Фирменный стиль — фундамент визуального образа любой компании, продукта или услуги. Логотип обеспечивает узнаваемость, а продуманный до мельчайших деталей брендбук — цельность коммуникации с потребителем.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4AC856E-A0AE-4F64-83AF-A12EB5CD061A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9975" y="800100"/>
            <a:ext cx="9391764" cy="529890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DDC72E4F-F54C-43F0-8392-24BC49534C7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6C1D41E8-16E7-4CD8-9BA9-6655C0D269E0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4488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Национальная телевизионная премия «Дай пять!»</a:t>
            </a:r>
          </a:p>
          <a:p>
            <a:r>
              <a:rPr lang="ru-RU" sz="900" dirty="0"/>
              <a:t>Логотип и элементы фирменного стиля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логотип, который будет хорошо смотреться и в телевизионной заставке, и в оформлении сцены.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яркий </a:t>
            </a:r>
            <a:br>
              <a:rPr lang="ru-RU" sz="900" dirty="0"/>
            </a:br>
            <a:r>
              <a:rPr lang="ru-RU" sz="900" dirty="0"/>
              <a:t>и выразительный логотип, </a:t>
            </a:r>
            <a:br>
              <a:rPr lang="ru-RU" sz="900" dirty="0"/>
            </a:br>
            <a:r>
              <a:rPr lang="ru-RU" sz="900" dirty="0"/>
              <a:t>в который уже заложены основные элементы фирменного стиля.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854CA2-CAE5-4D22-ABE5-B6C4994BD2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22C3BD-A45F-48F5-960F-CCCA864761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29693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031DFD-489C-4DE0-B1CD-3A47328530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A9DB1D7C-D8CB-1BB0-55C6-A4122E45EA1C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D616051A-CF83-0FEA-0FB7-499F9DE420E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E0CBFF53-5394-5807-E825-39B6CEF16F2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ED3C16C6-9E0E-7358-EFCE-88A628BEA594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D4AA97BB-42D3-77EC-8760-93D8D8947332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68169C46-1192-7564-2413-1FD52395BB9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8E5519EF-4328-396C-A69D-9501C8ECD8D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F46EE7AF-3DB2-3968-D897-03FE49370D86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07A30355-2918-9AEB-1EF6-86EAD85F710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738B932B-FC81-881F-5ABC-E993AA7AC407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04BD2BF7-7802-E8F6-1F71-95FF6602FC4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2B70E255-FA76-619C-0CE6-54015A6BCEB4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6322F90A-BE3C-420F-9E53-BFEB91C7B13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B09E300D-0AD6-4600-8762-F2F0C5CED54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8929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62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Клевер </a:t>
            </a:r>
          </a:p>
          <a:p>
            <a:r>
              <a:rPr lang="ru-RU" sz="900" dirty="0" err="1"/>
              <a:t>Нейминг</a:t>
            </a:r>
            <a:r>
              <a:rPr lang="ru-RU" sz="900" dirty="0"/>
              <a:t> и фирменный стиль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придумать имя и стиль бизнес-центру, который успешно работает несколько лет.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название, построенное на языковой игре «</a:t>
            </a:r>
            <a:r>
              <a:rPr lang="ru-RU" sz="900" dirty="0" err="1"/>
              <a:t>Clever</a:t>
            </a:r>
            <a:r>
              <a:rPr lang="ru-RU" sz="900" dirty="0"/>
              <a:t>/Клевер», и логотип </a:t>
            </a:r>
            <a:br>
              <a:rPr lang="ru-RU" sz="900" dirty="0"/>
            </a:br>
            <a:r>
              <a:rPr lang="ru-RU" sz="900" dirty="0"/>
              <a:t>на основе заложенной в имя графической идеи.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1EB45E3-5A47-4949-A490-DD037A862A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9025" y="800100"/>
            <a:ext cx="3927929" cy="5292725"/>
          </a:xfrm>
          <a:prstGeom prst="roundRect">
            <a:avLst>
              <a:gd name="adj" fmla="val 1796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D4CFE4-3E70-48E3-8FA1-8AF16BD829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74309" y="1367908"/>
            <a:ext cx="4305300" cy="14382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F95C2A4-A5CD-4E04-BC20-8E0569E4B07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3536950"/>
            <a:ext cx="2555875" cy="2555875"/>
          </a:xfrm>
          <a:prstGeom prst="roundRect">
            <a:avLst>
              <a:gd name="adj" fmla="val 2456"/>
            </a:avLst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7558C1D-AAF5-4231-B6C9-E7E386F5EB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2175" y="3536950"/>
            <a:ext cx="2555875" cy="2555875"/>
          </a:xfrm>
          <a:prstGeom prst="roundRect">
            <a:avLst>
              <a:gd name="adj" fmla="val 2456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F890C25A-E1CE-8EDB-A978-A06CF0D21D55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31BF1DF0-889C-7742-B663-A7448736FA9E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2C4D6455-B088-8577-E916-67E4611B980E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1" action="ppaction://hlinksldjump"/>
            <a:extLst>
              <a:ext uri="{FF2B5EF4-FFF2-40B4-BE49-F238E27FC236}">
                <a16:creationId xmlns:a16="http://schemas.microsoft.com/office/drawing/2014/main" id="{C5CF0FB1-6170-84C2-E9C9-2A13691FD166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EF17FE76-72AA-4507-45A6-112423FE7C3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3" action="ppaction://hlinksldjump"/>
            <a:extLst>
              <a:ext uri="{FF2B5EF4-FFF2-40B4-BE49-F238E27FC236}">
                <a16:creationId xmlns:a16="http://schemas.microsoft.com/office/drawing/2014/main" id="{9E715E91-22B4-3E83-C383-B73AE987C4D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B4080899-8E65-FA23-EB19-4824EC29CBE6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9939CE80-FC59-B60E-6FD7-404D14CC1A9D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  <a:extLst>
              <a:ext uri="{FF2B5EF4-FFF2-40B4-BE49-F238E27FC236}">
                <a16:creationId xmlns:a16="http://schemas.microsoft.com/office/drawing/2014/main" id="{868676BA-6321-ABBD-15ED-4FCE56D7531E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  <a:extLst>
              <a:ext uri="{FF2B5EF4-FFF2-40B4-BE49-F238E27FC236}">
                <a16:creationId xmlns:a16="http://schemas.microsoft.com/office/drawing/2014/main" id="{9B93A8D7-F15E-31C6-D4F6-89B35103DBE9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8" action="ppaction://hlinksldjump"/>
            <a:extLst>
              <a:ext uri="{FF2B5EF4-FFF2-40B4-BE49-F238E27FC236}">
                <a16:creationId xmlns:a16="http://schemas.microsoft.com/office/drawing/2014/main" id="{E29DCD0D-E316-9FDD-B220-CC179244CC0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9" action="ppaction://hlinksldjump"/>
            <a:extLst>
              <a:ext uri="{FF2B5EF4-FFF2-40B4-BE49-F238E27FC236}">
                <a16:creationId xmlns:a16="http://schemas.microsoft.com/office/drawing/2014/main" id="{E3B3BFF2-2DF7-27FD-2443-856CF9E2CDA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1" action="ppaction://hlinksldjump"/>
            <a:extLst>
              <a:ext uri="{FF2B5EF4-FFF2-40B4-BE49-F238E27FC236}">
                <a16:creationId xmlns:a16="http://schemas.microsoft.com/office/drawing/2014/main" id="{2D841895-2B3C-4F93-93E4-C52DCDCB90F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20"/>
            <a:extLst>
              <a:ext uri="{FF2B5EF4-FFF2-40B4-BE49-F238E27FC236}">
                <a16:creationId xmlns:a16="http://schemas.microsoft.com/office/drawing/2014/main" id="{71E130CB-2A72-4CE2-BB1F-AED29033FDD8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7636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DA9C4E1-1A22-48DA-B2A3-81F720690A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7744732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РОСВУЗДИЗАЙН </a:t>
            </a:r>
          </a:p>
          <a:p>
            <a:r>
              <a:rPr lang="ru-RU" sz="900" dirty="0"/>
              <a:t>Фирменный стиль и упаковка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придумать стиль для фантастически красивых ручных изделий из стекла.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логотип как витраж, наполненный глубокими, насыщенными оттенками окрашенного стекла.</a:t>
            </a:r>
          </a:p>
        </p:txBody>
      </p:sp>
      <p:pic>
        <p:nvPicPr>
          <p:cNvPr id="20" name="Рисунок 19" descr="Изображение выглядит как текст, визитка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87522D3D-007A-47CB-B0F0-D87297F64C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3927" y="3860800"/>
            <a:ext cx="3697811" cy="2779485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58A9E44-A63D-4B85-93C6-4E233D03BB7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09969" y="851367"/>
            <a:ext cx="2115447" cy="1740126"/>
          </a:xfrm>
          <a:prstGeom prst="rect">
            <a:avLst/>
          </a:prstGeom>
        </p:spPr>
      </p:pic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27DB67C6-0BCF-012C-E11C-19C0F6ACF09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8" action="ppaction://hlinksldjump"/>
            <a:extLst>
              <a:ext uri="{FF2B5EF4-FFF2-40B4-BE49-F238E27FC236}">
                <a16:creationId xmlns:a16="http://schemas.microsoft.com/office/drawing/2014/main" id="{2EA9352B-61F5-5133-B575-175B06021D77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9" action="ppaction://hlinksldjump"/>
            <a:extLst>
              <a:ext uri="{FF2B5EF4-FFF2-40B4-BE49-F238E27FC236}">
                <a16:creationId xmlns:a16="http://schemas.microsoft.com/office/drawing/2014/main" id="{E7BA76E7-C590-0EBC-FF42-88D1BBED1D3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F0FE2F62-535C-8A81-50E1-C323AAEE4F4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1" action="ppaction://hlinksldjump"/>
            <a:extLst>
              <a:ext uri="{FF2B5EF4-FFF2-40B4-BE49-F238E27FC236}">
                <a16:creationId xmlns:a16="http://schemas.microsoft.com/office/drawing/2014/main" id="{4C737086-2389-2865-9763-0A672150022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2" action="ppaction://hlinksldjump"/>
            <a:extLst>
              <a:ext uri="{FF2B5EF4-FFF2-40B4-BE49-F238E27FC236}">
                <a16:creationId xmlns:a16="http://schemas.microsoft.com/office/drawing/2014/main" id="{03172FE2-83A0-7E81-6878-592A12CD0520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3" action="ppaction://hlinksldjump"/>
            <a:extLst>
              <a:ext uri="{FF2B5EF4-FFF2-40B4-BE49-F238E27FC236}">
                <a16:creationId xmlns:a16="http://schemas.microsoft.com/office/drawing/2014/main" id="{B83C5ECD-2699-FF32-3D4B-2B397191901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4" action="ppaction://hlinksldjump"/>
            <a:extLst>
              <a:ext uri="{FF2B5EF4-FFF2-40B4-BE49-F238E27FC236}">
                <a16:creationId xmlns:a16="http://schemas.microsoft.com/office/drawing/2014/main" id="{B2A6C217-3700-9473-559F-E30DFF84621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5" action="ppaction://hlinksldjump"/>
            <a:extLst>
              <a:ext uri="{FF2B5EF4-FFF2-40B4-BE49-F238E27FC236}">
                <a16:creationId xmlns:a16="http://schemas.microsoft.com/office/drawing/2014/main" id="{28EAEB03-3307-C4BF-D471-B7FEABB8CF23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6" action="ppaction://hlinksldjump"/>
            <a:extLst>
              <a:ext uri="{FF2B5EF4-FFF2-40B4-BE49-F238E27FC236}">
                <a16:creationId xmlns:a16="http://schemas.microsoft.com/office/drawing/2014/main" id="{0B767019-E6AD-3762-06D3-F53D0F3C6EA7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7" action="ppaction://hlinksldjump"/>
            <a:extLst>
              <a:ext uri="{FF2B5EF4-FFF2-40B4-BE49-F238E27FC236}">
                <a16:creationId xmlns:a16="http://schemas.microsoft.com/office/drawing/2014/main" id="{08E1D72C-E1ED-4F77-791D-FA4248C6E713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8" action="ppaction://hlinksldjump"/>
            <a:extLst>
              <a:ext uri="{FF2B5EF4-FFF2-40B4-BE49-F238E27FC236}">
                <a16:creationId xmlns:a16="http://schemas.microsoft.com/office/drawing/2014/main" id="{E815261F-F180-577C-96F9-F14A4FDA078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0" action="ppaction://hlinksldjump"/>
            <a:extLst>
              <a:ext uri="{FF2B5EF4-FFF2-40B4-BE49-F238E27FC236}">
                <a16:creationId xmlns:a16="http://schemas.microsoft.com/office/drawing/2014/main" id="{581E28A3-4783-4D64-951D-D35339AEB96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9"/>
            <a:extLst>
              <a:ext uri="{FF2B5EF4-FFF2-40B4-BE49-F238E27FC236}">
                <a16:creationId xmlns:a16="http://schemas.microsoft.com/office/drawing/2014/main" id="{91C5BB4C-38A5-4DBC-B5BE-F85B419EA03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3568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Базис </a:t>
            </a:r>
          </a:p>
          <a:p>
            <a:r>
              <a:rPr lang="ru-RU" sz="900" dirty="0"/>
              <a:t>Фирменный стиль фонда развития теоретической физики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придумать логотип </a:t>
            </a:r>
            <a:br>
              <a:rPr lang="ru-RU" sz="900" dirty="0"/>
            </a:br>
            <a:r>
              <a:rPr lang="ru-RU" sz="900" dirty="0"/>
              <a:t>и фирменный стиль, которые понравятся физикам-теоретикам.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логотип, построенный вокруг оригинальной литеры «А», символизирующей траекторию движения элементарной частицы и вектор научного поиска.</a:t>
            </a:r>
          </a:p>
        </p:txBody>
      </p:sp>
      <p:pic>
        <p:nvPicPr>
          <p:cNvPr id="8" name="Рисунок 7" descr="Изображение выглядит как текст, электроника, дисплей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7AA03A8F-6621-4563-949D-0F5FE3B1B2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157" y="579979"/>
            <a:ext cx="5482502" cy="539614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E30A71C-7047-4871-9AD4-3C212E87B2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77614" y="800100"/>
            <a:ext cx="3763169" cy="13684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B399D3C-CC2C-4D69-8D87-E967341CFDB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6660" y="2568355"/>
            <a:ext cx="4468707" cy="3524469"/>
          </a:xfrm>
          <a:prstGeom prst="roundRect">
            <a:avLst>
              <a:gd name="adj" fmla="val 1796"/>
            </a:avLst>
          </a:prstGeom>
        </p:spPr>
      </p:pic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B2E955A7-7E70-37C0-517D-EE2BA189256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A2439FBE-8576-E721-1057-320C3378CBF8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9" action="ppaction://hlinksldjump"/>
            <a:extLst>
              <a:ext uri="{FF2B5EF4-FFF2-40B4-BE49-F238E27FC236}">
                <a16:creationId xmlns:a16="http://schemas.microsoft.com/office/drawing/2014/main" id="{DB7E212A-C764-099F-D9E4-767C8A23141E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0" action="ppaction://hlinksldjump"/>
            <a:extLst>
              <a:ext uri="{FF2B5EF4-FFF2-40B4-BE49-F238E27FC236}">
                <a16:creationId xmlns:a16="http://schemas.microsoft.com/office/drawing/2014/main" id="{DE332017-2D20-F9AC-1793-9F39861A6338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1" action="ppaction://hlinksldjump"/>
            <a:extLst>
              <a:ext uri="{FF2B5EF4-FFF2-40B4-BE49-F238E27FC236}">
                <a16:creationId xmlns:a16="http://schemas.microsoft.com/office/drawing/2014/main" id="{57F65AF3-61FD-46FC-7FA7-33349710A8E3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2" action="ppaction://hlinksldjump"/>
            <a:extLst>
              <a:ext uri="{FF2B5EF4-FFF2-40B4-BE49-F238E27FC236}">
                <a16:creationId xmlns:a16="http://schemas.microsoft.com/office/drawing/2014/main" id="{0E1CED6F-78B1-E7E6-6F66-F7DD149D11F7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02674359-4042-32C4-D374-82EBD88A421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903C1697-7850-DC3F-8479-D7E121F6AD2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B46D0C6E-7C59-D21E-B35F-70E1154D8663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  <a:extLst>
              <a:ext uri="{FF2B5EF4-FFF2-40B4-BE49-F238E27FC236}">
                <a16:creationId xmlns:a16="http://schemas.microsoft.com/office/drawing/2014/main" id="{1822A94B-56EB-2E1E-0BAF-0945E914F4AE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  <a:extLst>
              <a:ext uri="{FF2B5EF4-FFF2-40B4-BE49-F238E27FC236}">
                <a16:creationId xmlns:a16="http://schemas.microsoft.com/office/drawing/2014/main" id="{C25F8A3D-1641-19DD-B5FF-B9939401155A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8" action="ppaction://hlinksldjump"/>
            <a:extLst>
              <a:ext uri="{FF2B5EF4-FFF2-40B4-BE49-F238E27FC236}">
                <a16:creationId xmlns:a16="http://schemas.microsoft.com/office/drawing/2014/main" id="{FE08337A-F419-1F64-4474-19A7063E7599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0" action="ppaction://hlinksldjump"/>
            <a:extLst>
              <a:ext uri="{FF2B5EF4-FFF2-40B4-BE49-F238E27FC236}">
                <a16:creationId xmlns:a16="http://schemas.microsoft.com/office/drawing/2014/main" id="{62BC4786-C33B-4EBB-B714-5B2371C7A819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/>
            <a:extLst>
              <a:ext uri="{FF2B5EF4-FFF2-40B4-BE49-F238E27FC236}">
                <a16:creationId xmlns:a16="http://schemas.microsoft.com/office/drawing/2014/main" id="{FD73D44C-5754-49B0-B54D-A8B5480D5CB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2591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-24773"/>
            <a:ext cx="2100262" cy="6301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KMP</a:t>
            </a:r>
            <a:r>
              <a:rPr lang="ru-RU" sz="900" b="1" dirty="0">
                <a:solidFill>
                  <a:schemeClr val="accent1"/>
                </a:solidFill>
              </a:rPr>
              <a:t> </a:t>
            </a:r>
          </a:p>
          <a:p>
            <a:r>
              <a:rPr lang="ru-RU" sz="900" dirty="0"/>
              <a:t>Фирменный стиль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создать логотип </a:t>
            </a:r>
            <a:br>
              <a:rPr lang="ru-RU" sz="900" dirty="0"/>
            </a:br>
            <a:r>
              <a:rPr lang="ru-RU" sz="900" dirty="0"/>
              <a:t>и стиль для адвокатской конторы.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логотип из единственного элемента, который при повороте образует все три начальные литеры названия.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56C55A-6FD2-471C-A540-B1A30B962E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9013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EB6B1E-4CBC-499A-A62A-B1587BD245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4" y="800100"/>
            <a:ext cx="3927929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05EB696-F4B2-43A8-878D-4BBBA0AF872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4" y="3536949"/>
            <a:ext cx="3927929" cy="2555875"/>
          </a:xfrm>
          <a:prstGeom prst="roundRect">
            <a:avLst>
              <a:gd name="adj" fmla="val 2616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17AB9C37-E8F2-0A7F-2050-DB2B7AF764B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029FECCD-7F16-8CCA-3DEE-05225F2D0578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F34B89B6-0900-E8B1-C153-09590C7936F9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B5D0CC93-BDE1-40FC-F3F0-91A8CD4D457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2A29EF25-ADB5-D3C0-8B0C-0FB1399AB8D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097F4F6D-9FBF-42E3-F69F-E3CF6DA5A1F9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A0A81C3C-658C-0C95-3083-B073542CB23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0AB068FA-F3F4-8DCC-3379-A470C1ACF33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2BA71B6A-3F2E-F481-A343-17867810E318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6CF5C935-7F61-F984-2552-3CF75A516424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3A720F15-A6F0-D8C5-E7AB-4169E07BB566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E891CFFE-6F7D-2373-1ECA-679AD14EB1B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96F03A38-ED53-4A70-8121-058244A75EEE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5FCD2073-32DA-4E65-B8D8-E84A8AB862A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6347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C3131A0-8882-458E-8DD1-B30BBA28A6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755" b="7755"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9841957-B509-4A52-9DCE-87A0698A96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974498"/>
            <a:ext cx="3743325" cy="2562452"/>
          </a:xfrm>
          <a:prstGeom prst="roundRect">
            <a:avLst>
              <a:gd name="adj" fmla="val 2988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Вольное дело </a:t>
            </a:r>
          </a:p>
          <a:p>
            <a:r>
              <a:rPr lang="ru-RU" sz="900" dirty="0"/>
              <a:t>Фирменный стиль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стиль </a:t>
            </a:r>
            <a:br>
              <a:rPr lang="ru-RU" sz="900" dirty="0"/>
            </a:br>
            <a:r>
              <a:rPr lang="ru-RU" sz="900" dirty="0"/>
              <a:t>для одной из крупнейших российских благотворительных организаций.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логотип в виде четырех стоящих плечом </a:t>
            </a:r>
            <a:br>
              <a:rPr lang="ru-RU" sz="900" dirty="0"/>
            </a:br>
            <a:r>
              <a:rPr lang="ru-RU" sz="900" dirty="0"/>
              <a:t>к плечу силуэтов, символизирующий единение людей разных мировоззрений, культур и жизненных ценностей.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6C6615-4148-431E-84F0-4DDE7429B17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37351" y="936381"/>
            <a:ext cx="1988060" cy="123214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424FB7A-B06E-4145-AEF0-28FA7F0EBFB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8"/>
          <a:stretch/>
        </p:blipFill>
        <p:spPr>
          <a:xfrm>
            <a:off x="874713" y="2295112"/>
            <a:ext cx="5113337" cy="3608266"/>
          </a:xfrm>
          <a:prstGeom prst="roundRect">
            <a:avLst>
              <a:gd name="adj" fmla="val 2616"/>
            </a:avLst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467804B-0AE4-4C74-BC65-85832318078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3711348"/>
            <a:ext cx="2199955" cy="2192030"/>
          </a:xfrm>
          <a:prstGeom prst="roundRect">
            <a:avLst>
              <a:gd name="adj" fmla="val 2988"/>
            </a:avLst>
          </a:prstGeom>
        </p:spPr>
      </p:pic>
      <p:pic>
        <p:nvPicPr>
          <p:cNvPr id="18" name="Рисунок 17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2F6CD7E-6C19-4574-96E7-70216FFB15C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4310" y="2316204"/>
            <a:ext cx="2199955" cy="4264267"/>
          </a:xfrm>
          <a:prstGeom prst="rect">
            <a:avLst/>
          </a:prstGeom>
        </p:spPr>
      </p:pic>
      <p:sp>
        <p:nvSpPr>
          <p:cNvPr id="2" name="Прямоугольник 1">
            <a:hlinkClick r:id="rId11" action="ppaction://hlinksldjump"/>
            <a:extLst>
              <a:ext uri="{FF2B5EF4-FFF2-40B4-BE49-F238E27FC236}">
                <a16:creationId xmlns:a16="http://schemas.microsoft.com/office/drawing/2014/main" id="{DA2F3E8E-FF55-C189-152A-3D51AA515783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2" action="ppaction://hlinksldjump"/>
            <a:extLst>
              <a:ext uri="{FF2B5EF4-FFF2-40B4-BE49-F238E27FC236}">
                <a16:creationId xmlns:a16="http://schemas.microsoft.com/office/drawing/2014/main" id="{8B7059B3-5630-2F06-104A-365C99E88897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3" action="ppaction://hlinksldjump"/>
            <a:extLst>
              <a:ext uri="{FF2B5EF4-FFF2-40B4-BE49-F238E27FC236}">
                <a16:creationId xmlns:a16="http://schemas.microsoft.com/office/drawing/2014/main" id="{38F69A1F-95A6-F9F8-798A-2E86A0C3176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4" action="ppaction://hlinksldjump"/>
            <a:extLst>
              <a:ext uri="{FF2B5EF4-FFF2-40B4-BE49-F238E27FC236}">
                <a16:creationId xmlns:a16="http://schemas.microsoft.com/office/drawing/2014/main" id="{29A0030E-7BEC-E511-6CE2-7E844AC262D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5" action="ppaction://hlinksldjump"/>
            <a:extLst>
              <a:ext uri="{FF2B5EF4-FFF2-40B4-BE49-F238E27FC236}">
                <a16:creationId xmlns:a16="http://schemas.microsoft.com/office/drawing/2014/main" id="{9DC46C0D-5CB5-5805-F7C4-F31CCEBFDC70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6" action="ppaction://hlinksldjump"/>
            <a:extLst>
              <a:ext uri="{FF2B5EF4-FFF2-40B4-BE49-F238E27FC236}">
                <a16:creationId xmlns:a16="http://schemas.microsoft.com/office/drawing/2014/main" id="{0E94B2A7-7186-6FD7-ACCB-BD7E818A7BB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7" action="ppaction://hlinksldjump"/>
            <a:extLst>
              <a:ext uri="{FF2B5EF4-FFF2-40B4-BE49-F238E27FC236}">
                <a16:creationId xmlns:a16="http://schemas.microsoft.com/office/drawing/2014/main" id="{47743B15-0436-7D77-65E4-30EAA9C859C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8" action="ppaction://hlinksldjump"/>
            <a:extLst>
              <a:ext uri="{FF2B5EF4-FFF2-40B4-BE49-F238E27FC236}">
                <a16:creationId xmlns:a16="http://schemas.microsoft.com/office/drawing/2014/main" id="{3E81FAEC-E3AA-B741-CC20-9728123DC08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9" action="ppaction://hlinksldjump"/>
            <a:extLst>
              <a:ext uri="{FF2B5EF4-FFF2-40B4-BE49-F238E27FC236}">
                <a16:creationId xmlns:a16="http://schemas.microsoft.com/office/drawing/2014/main" id="{6E7DAC82-7559-8E9D-7788-121ACD55EA2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20" action="ppaction://hlinksldjump"/>
            <a:extLst>
              <a:ext uri="{FF2B5EF4-FFF2-40B4-BE49-F238E27FC236}">
                <a16:creationId xmlns:a16="http://schemas.microsoft.com/office/drawing/2014/main" id="{9D8FB3D9-3ACA-1B1F-44D3-81291B178F57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21" action="ppaction://hlinksldjump"/>
            <a:extLst>
              <a:ext uri="{FF2B5EF4-FFF2-40B4-BE49-F238E27FC236}">
                <a16:creationId xmlns:a16="http://schemas.microsoft.com/office/drawing/2014/main" id="{B8A72309-3E4C-9127-090D-CE8FD33F713E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22" action="ppaction://hlinksldjump"/>
            <a:extLst>
              <a:ext uri="{FF2B5EF4-FFF2-40B4-BE49-F238E27FC236}">
                <a16:creationId xmlns:a16="http://schemas.microsoft.com/office/drawing/2014/main" id="{FAAD939E-7B28-9694-6875-22099BD57503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4" action="ppaction://hlinksldjump"/>
            <a:extLst>
              <a:ext uri="{FF2B5EF4-FFF2-40B4-BE49-F238E27FC236}">
                <a16:creationId xmlns:a16="http://schemas.microsoft.com/office/drawing/2014/main" id="{A1A09361-A37D-4F56-ADF0-60F23C22854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3"/>
            <a:extLst>
              <a:ext uri="{FF2B5EF4-FFF2-40B4-BE49-F238E27FC236}">
                <a16:creationId xmlns:a16="http://schemas.microsoft.com/office/drawing/2014/main" id="{C57C6E65-9350-4439-9CB3-4D2E51611522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1026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Губкин</a:t>
            </a:r>
          </a:p>
          <a:p>
            <a:r>
              <a:rPr lang="ru-RU" sz="900" dirty="0"/>
              <a:t>Логотип города Губкина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понять характер города, расположенного на территории Курской магнитной аномалии, и придумать для него логотип.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шрифтовое начертание названия со стилизованной под магнит литерой «У» и со слоганом «Центр притяжения».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F7719D3-1652-41DC-8C60-955335C743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671B6A61-80D8-4791-18DE-AF1057A96935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9A1C9104-0A1C-5052-0DD5-14E1C3411522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1FAE6E4A-5448-B413-8766-B7C17BBB1BB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996F906F-C308-18B2-AD0F-EF084BD76369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41119C61-B729-5BAB-5120-CC93EBDC695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9EF8C1AA-FE64-90C5-02F9-140C8054F978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5FE5C41D-845A-C111-B340-4D14AAF9B529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CD2DF00B-8949-C356-6AB6-273234915F13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E16AF26C-BF4D-B8C0-4FD7-566248340F16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93CC2C9D-710A-6366-52EB-30DBA2687356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B668BD01-BC38-A38B-772C-DCE9805E2E6C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D642D8FE-109E-1E93-6C92-ECF91E847564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7" action="ppaction://hlinksldjump"/>
            <a:extLst>
              <a:ext uri="{FF2B5EF4-FFF2-40B4-BE49-F238E27FC236}">
                <a16:creationId xmlns:a16="http://schemas.microsoft.com/office/drawing/2014/main" id="{4FAF0511-E44F-420D-953A-9B3662305F0D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/>
            <a:extLst>
              <a:ext uri="{FF2B5EF4-FFF2-40B4-BE49-F238E27FC236}">
                <a16:creationId xmlns:a16="http://schemas.microsoft.com/office/drawing/2014/main" id="{385D52C0-8E58-4505-AD9C-D32DFBCEAE9A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1332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C307B1A-A01F-0872-B21D-06FA66CC7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612" y="800101"/>
            <a:ext cx="3672021" cy="5292724"/>
          </a:xfrm>
          <a:prstGeom prst="roundRect">
            <a:avLst>
              <a:gd name="adj" fmla="val 2050"/>
            </a:avLst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A9813C0C-1E9C-ADCE-1363-9DF3EA7810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41608" y="800101"/>
            <a:ext cx="5543551" cy="1373926"/>
          </a:xfrm>
          <a:prstGeom prst="roundRect">
            <a:avLst>
              <a:gd name="adj" fmla="val 5189"/>
            </a:avLst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C7339AA-D51C-1395-9F23-CCF9E5D29E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b="-2"/>
          <a:stretch/>
        </p:blipFill>
        <p:spPr>
          <a:xfrm>
            <a:off x="14741474" y="2370635"/>
            <a:ext cx="2307941" cy="3722373"/>
          </a:xfrm>
          <a:prstGeom prst="roundRect">
            <a:avLst>
              <a:gd name="adj" fmla="val 3066"/>
            </a:avLst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F9E07A1-BE56-7F99-923A-F9A24FD8BD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30256" y="2370635"/>
            <a:ext cx="3054769" cy="3722190"/>
          </a:xfrm>
          <a:prstGeom prst="roundRect">
            <a:avLst>
              <a:gd name="adj" fmla="val 2228"/>
            </a:avLst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F7719D3-1652-41DC-8C60-955335C743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41222B-DE93-461C-A7F4-12CF6A2C956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3784999" y="861689"/>
            <a:ext cx="1895365" cy="159398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2CDC139-FBF4-4FA0-A3CA-EF2BADA14FE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3874" y="800245"/>
            <a:ext cx="3697864" cy="1593984"/>
          </a:xfrm>
          <a:prstGeom prst="roundRect">
            <a:avLst>
              <a:gd name="adj" fmla="val 4929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3400B75-C103-40A6-99C2-F7F3027FEE0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2560570"/>
            <a:ext cx="2555875" cy="1768975"/>
          </a:xfrm>
          <a:prstGeom prst="roundRect">
            <a:avLst>
              <a:gd name="adj" fmla="val 4929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64CE02E-B446-4232-8184-7EE24A9C177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4495886"/>
            <a:ext cx="2555875" cy="1596938"/>
          </a:xfrm>
          <a:prstGeom prst="roundRect">
            <a:avLst>
              <a:gd name="adj" fmla="val 4929"/>
            </a:avLst>
          </a:prstGeom>
        </p:spPr>
      </p:pic>
      <p:pic>
        <p:nvPicPr>
          <p:cNvPr id="7" name="Рисунок 6" descr="Изображение выглядит как человек, автомат, одет, мужской&#10;&#10;Автоматически созданное описание">
            <a:extLst>
              <a:ext uri="{FF2B5EF4-FFF2-40B4-BE49-F238E27FC236}">
                <a16:creationId xmlns:a16="http://schemas.microsoft.com/office/drawing/2014/main" id="{E8F7BDAE-C599-431B-A3F7-31086EE6E8A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66671">
            <a:off x="413045" y="187105"/>
            <a:ext cx="1833224" cy="2991115"/>
          </a:xfrm>
          <a:prstGeom prst="rect">
            <a:avLst/>
          </a:prstGeom>
        </p:spPr>
      </p:pic>
      <p:pic>
        <p:nvPicPr>
          <p:cNvPr id="16" name="Рисунок 15" descr="Изображение выглядит как игрушка, автомат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342D2C39-D030-4DAE-842F-1ACCB30FE375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5904" y="3706091"/>
            <a:ext cx="2795940" cy="3027652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7" y="17137"/>
            <a:ext cx="2100262" cy="637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Фестивали «</a:t>
            </a:r>
            <a:r>
              <a:rPr lang="ru-RU" sz="900" b="1" dirty="0" err="1">
                <a:solidFill>
                  <a:schemeClr val="accent1"/>
                </a:solidFill>
              </a:rPr>
              <a:t>РобоФест</a:t>
            </a:r>
            <a:r>
              <a:rPr lang="ru-RU" sz="900" b="1" dirty="0">
                <a:solidFill>
                  <a:schemeClr val="accent1"/>
                </a:solidFill>
              </a:rPr>
              <a:t>»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>
                <a:solidFill>
                  <a:schemeClr val="accent1"/>
                </a:solidFill>
              </a:rPr>
              <a:t>и «</a:t>
            </a:r>
            <a:r>
              <a:rPr lang="ru-RU" sz="900" b="1" dirty="0" err="1">
                <a:solidFill>
                  <a:schemeClr val="accent1"/>
                </a:solidFill>
              </a:rPr>
              <a:t>РобоФест</a:t>
            </a:r>
            <a:r>
              <a:rPr lang="ru-RU" sz="900" b="1" dirty="0">
                <a:solidFill>
                  <a:schemeClr val="accent1"/>
                </a:solidFill>
              </a:rPr>
              <a:t>» Сочи</a:t>
            </a:r>
          </a:p>
          <a:p>
            <a:r>
              <a:rPr lang="ru-RU" sz="900" dirty="0"/>
              <a:t>Фирменный стиль</a:t>
            </a:r>
            <a:r>
              <a:rPr lang="en-US" sz="900" dirty="0"/>
              <a:t> </a:t>
            </a:r>
            <a:r>
              <a:rPr lang="ru-RU" sz="900" dirty="0"/>
              <a:t>фестивалей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создать «зонтичный» стиль для нескольких фестивалей и продумать его </a:t>
            </a:r>
            <a:br>
              <a:rPr lang="ru-RU" sz="900" dirty="0"/>
            </a:br>
            <a:r>
              <a:rPr lang="ru-RU" sz="900" dirty="0"/>
              <a:t>до мелочей.</a:t>
            </a:r>
          </a:p>
        </p:txBody>
      </p:sp>
      <p:sp>
        <p:nvSpPr>
          <p:cNvPr id="2" name="Прямоугольник 1">
            <a:hlinkClick r:id="rId15" action="ppaction://hlinksldjump"/>
            <a:extLst>
              <a:ext uri="{FF2B5EF4-FFF2-40B4-BE49-F238E27FC236}">
                <a16:creationId xmlns:a16="http://schemas.microsoft.com/office/drawing/2014/main" id="{91E9D91D-0E45-94B7-763D-9A8E8AF11CCD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6" action="ppaction://hlinksldjump"/>
            <a:extLst>
              <a:ext uri="{FF2B5EF4-FFF2-40B4-BE49-F238E27FC236}">
                <a16:creationId xmlns:a16="http://schemas.microsoft.com/office/drawing/2014/main" id="{200AE22F-35B1-4835-E1B3-8A228FB76807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7" action="ppaction://hlinksldjump"/>
            <a:extLst>
              <a:ext uri="{FF2B5EF4-FFF2-40B4-BE49-F238E27FC236}">
                <a16:creationId xmlns:a16="http://schemas.microsoft.com/office/drawing/2014/main" id="{0F05FF34-F4B1-1544-31DD-D57E487A8E6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8" action="ppaction://hlinksldjump"/>
            <a:extLst>
              <a:ext uri="{FF2B5EF4-FFF2-40B4-BE49-F238E27FC236}">
                <a16:creationId xmlns:a16="http://schemas.microsoft.com/office/drawing/2014/main" id="{9F997693-DB05-3334-BDEE-75B619A05AB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9" action="ppaction://hlinksldjump"/>
            <a:extLst>
              <a:ext uri="{FF2B5EF4-FFF2-40B4-BE49-F238E27FC236}">
                <a16:creationId xmlns:a16="http://schemas.microsoft.com/office/drawing/2014/main" id="{F3D13497-00D3-6722-0C1D-8DE91B2F00E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20" action="ppaction://hlinksldjump"/>
            <a:extLst>
              <a:ext uri="{FF2B5EF4-FFF2-40B4-BE49-F238E27FC236}">
                <a16:creationId xmlns:a16="http://schemas.microsoft.com/office/drawing/2014/main" id="{4A2E003D-126D-6ABD-DB78-02F4BFC8A865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21" action="ppaction://hlinksldjump"/>
            <a:extLst>
              <a:ext uri="{FF2B5EF4-FFF2-40B4-BE49-F238E27FC236}">
                <a16:creationId xmlns:a16="http://schemas.microsoft.com/office/drawing/2014/main" id="{E85E73EF-DD03-E709-A426-12D343A361BF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22" action="ppaction://hlinksldjump"/>
            <a:extLst>
              <a:ext uri="{FF2B5EF4-FFF2-40B4-BE49-F238E27FC236}">
                <a16:creationId xmlns:a16="http://schemas.microsoft.com/office/drawing/2014/main" id="{6D724830-EA4B-29DB-23E3-454DBC384FC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23" action="ppaction://hlinksldjump"/>
            <a:extLst>
              <a:ext uri="{FF2B5EF4-FFF2-40B4-BE49-F238E27FC236}">
                <a16:creationId xmlns:a16="http://schemas.microsoft.com/office/drawing/2014/main" id="{E21A920C-D555-958B-1469-7D17ABC1DB6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24" action="ppaction://hlinksldjump"/>
            <a:extLst>
              <a:ext uri="{FF2B5EF4-FFF2-40B4-BE49-F238E27FC236}">
                <a16:creationId xmlns:a16="http://schemas.microsoft.com/office/drawing/2014/main" id="{5AA08FC9-19BD-D958-5739-CDFEB4C2C66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25" action="ppaction://hlinksldjump"/>
            <a:extLst>
              <a:ext uri="{FF2B5EF4-FFF2-40B4-BE49-F238E27FC236}">
                <a16:creationId xmlns:a16="http://schemas.microsoft.com/office/drawing/2014/main" id="{BB4180D9-F057-732E-5640-A60CF2468F9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6" action="ppaction://hlinksldjump"/>
            <a:extLst>
              <a:ext uri="{FF2B5EF4-FFF2-40B4-BE49-F238E27FC236}">
                <a16:creationId xmlns:a16="http://schemas.microsoft.com/office/drawing/2014/main" id="{A13441B2-89CB-BA29-F7D7-B6AF075A8DD1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одзаголовок 13">
            <a:extLst>
              <a:ext uri="{FF2B5EF4-FFF2-40B4-BE49-F238E27FC236}">
                <a16:creationId xmlns:a16="http://schemas.microsoft.com/office/drawing/2014/main" id="{29573F7B-6EF2-9606-58A3-36E360F93A80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6" name="Рисунок 2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4DA0766-8F1F-492D-24A4-A2A840C806AD}"/>
              </a:ext>
            </a:extLst>
          </p:cNvPr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31" name="Прямоугольник 30">
            <a:hlinkClick r:id="rId18" action="ppaction://hlinksldjump"/>
            <a:extLst>
              <a:ext uri="{FF2B5EF4-FFF2-40B4-BE49-F238E27FC236}">
                <a16:creationId xmlns:a16="http://schemas.microsoft.com/office/drawing/2014/main" id="{9522AA07-D951-42B7-908C-E6E26461FD56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hlinkClick r:id="rId28"/>
            <a:extLst>
              <a:ext uri="{FF2B5EF4-FFF2-40B4-BE49-F238E27FC236}">
                <a16:creationId xmlns:a16="http://schemas.microsoft.com/office/drawing/2014/main" id="{784BD1D3-82EC-426F-8ABB-33E72B6A5C28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896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6286A7C-A09C-E2B7-BCB6-B743B64F63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1"/>
            <a:ext cx="3672021" cy="5292724"/>
          </a:xfrm>
          <a:prstGeom prst="roundRect">
            <a:avLst>
              <a:gd name="adj" fmla="val 2050"/>
            </a:avLst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FE2400B-04B9-D146-89F0-B9EA37A15E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8321" y="800101"/>
            <a:ext cx="5543551" cy="1373926"/>
          </a:xfrm>
          <a:prstGeom prst="roundRect">
            <a:avLst>
              <a:gd name="adj" fmla="val 5189"/>
            </a:avLst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933AB639-9E83-1E1D-6BF0-34127706B0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b="-2"/>
          <a:stretch/>
        </p:blipFill>
        <p:spPr>
          <a:xfrm>
            <a:off x="4548187" y="2370635"/>
            <a:ext cx="2307941" cy="3722373"/>
          </a:xfrm>
          <a:prstGeom prst="roundRect">
            <a:avLst>
              <a:gd name="adj" fmla="val 3066"/>
            </a:avLst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8D4BA986-E534-E4CE-1ACE-CE55A1D2DDB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6969" y="2370635"/>
            <a:ext cx="3054769" cy="3722190"/>
          </a:xfrm>
          <a:prstGeom prst="roundRect">
            <a:avLst>
              <a:gd name="adj" fmla="val 2228"/>
            </a:avLst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A6D6D7AD-DDF4-B71D-1B10-7F55FF1964F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497961" y="800100"/>
            <a:ext cx="6661150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57062E5A-E993-E70B-2995-A4999528018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-6408288" y="861689"/>
            <a:ext cx="1895365" cy="1593983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1602CE61-8481-8F03-EB6D-72DB9AAB79C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799413" y="800245"/>
            <a:ext cx="3697864" cy="1593984"/>
          </a:xfrm>
          <a:prstGeom prst="roundRect">
            <a:avLst>
              <a:gd name="adj" fmla="val 4929"/>
            </a:avLst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476F881D-1839-B815-0E3E-61908BFE4E6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657425" y="2560570"/>
            <a:ext cx="2555875" cy="1768975"/>
          </a:xfrm>
          <a:prstGeom prst="roundRect">
            <a:avLst>
              <a:gd name="adj" fmla="val 4929"/>
            </a:avLst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0FB393A8-B290-B9C6-9EEC-23463096A9F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657425" y="4495886"/>
            <a:ext cx="2555875" cy="1596938"/>
          </a:xfrm>
          <a:prstGeom prst="roundRect">
            <a:avLst>
              <a:gd name="adj" fmla="val 4929"/>
            </a:avLst>
          </a:prstGeom>
        </p:spPr>
      </p:pic>
      <p:pic>
        <p:nvPicPr>
          <p:cNvPr id="48" name="Рисунок 47" descr="Изображение выглядит как человек, автомат, одет, мужской&#10;&#10;Автоматически созданное описание">
            <a:extLst>
              <a:ext uri="{FF2B5EF4-FFF2-40B4-BE49-F238E27FC236}">
                <a16:creationId xmlns:a16="http://schemas.microsoft.com/office/drawing/2014/main" id="{09D0117B-9FBE-DB27-518E-BA289BF4BDC6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66671">
            <a:off x="-9780242" y="187105"/>
            <a:ext cx="1833224" cy="2991115"/>
          </a:xfrm>
          <a:prstGeom prst="rect">
            <a:avLst/>
          </a:prstGeom>
        </p:spPr>
      </p:pic>
      <p:pic>
        <p:nvPicPr>
          <p:cNvPr id="50" name="Рисунок 49" descr="Изображение выглядит как игрушка, автомат, кукла&#10;&#10;Автоматически созданное описание">
            <a:extLst>
              <a:ext uri="{FF2B5EF4-FFF2-40B4-BE49-F238E27FC236}">
                <a16:creationId xmlns:a16="http://schemas.microsoft.com/office/drawing/2014/main" id="{4CD5B97F-AEB8-070A-B6B4-EBAF920B38C2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197383" y="3706091"/>
            <a:ext cx="2795940" cy="3027652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>
                <a:solidFill>
                  <a:schemeClr val="accent1"/>
                </a:solidFill>
              </a:rPr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94EB91F-61CE-480C-96F2-D11B6C795810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Фестивали «</a:t>
            </a:r>
            <a:r>
              <a:rPr lang="ru-RU" sz="900" b="1" dirty="0" err="1">
                <a:solidFill>
                  <a:schemeClr val="accent1"/>
                </a:solidFill>
              </a:rPr>
              <a:t>РобоФест</a:t>
            </a:r>
            <a:r>
              <a:rPr lang="ru-RU" sz="900" b="1" dirty="0">
                <a:solidFill>
                  <a:schemeClr val="accent1"/>
                </a:solidFill>
              </a:rPr>
              <a:t>»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>
                <a:solidFill>
                  <a:schemeClr val="accent1"/>
                </a:solidFill>
              </a:rPr>
              <a:t>и «</a:t>
            </a:r>
            <a:r>
              <a:rPr lang="ru-RU" sz="900" b="1" dirty="0" err="1">
                <a:solidFill>
                  <a:schemeClr val="accent1"/>
                </a:solidFill>
              </a:rPr>
              <a:t>РобоФест</a:t>
            </a:r>
            <a:r>
              <a:rPr lang="ru-RU" sz="900" b="1" dirty="0">
                <a:solidFill>
                  <a:schemeClr val="accent1"/>
                </a:solidFill>
              </a:rPr>
              <a:t>» Сочи</a:t>
            </a:r>
          </a:p>
          <a:p>
            <a:r>
              <a:rPr lang="ru-RU" sz="900" dirty="0"/>
              <a:t>Фирменный стиль</a:t>
            </a:r>
            <a:r>
              <a:rPr lang="en-US" sz="900" dirty="0"/>
              <a:t> </a:t>
            </a:r>
            <a:r>
              <a:rPr lang="ru-RU" sz="900" dirty="0"/>
              <a:t>фестивалей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объемное руководство по фирменному стилю, описывающее принципы создания рекламных и презентационных материалов, оформления площадок, облик фирменных персонажей, индивидуальные паттерны для каждой региональной версии.</a:t>
            </a:r>
          </a:p>
        </p:txBody>
      </p:sp>
      <p:sp>
        <p:nvSpPr>
          <p:cNvPr id="2" name="Прямоугольник 1">
            <a:hlinkClick r:id="rId15" action="ppaction://hlinksldjump"/>
            <a:extLst>
              <a:ext uri="{FF2B5EF4-FFF2-40B4-BE49-F238E27FC236}">
                <a16:creationId xmlns:a16="http://schemas.microsoft.com/office/drawing/2014/main" id="{23FE5721-FD7A-CCD2-3F51-6BDA08341017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6" action="ppaction://hlinksldjump"/>
            <a:extLst>
              <a:ext uri="{FF2B5EF4-FFF2-40B4-BE49-F238E27FC236}">
                <a16:creationId xmlns:a16="http://schemas.microsoft.com/office/drawing/2014/main" id="{473C252D-A19A-9B68-8C0F-A45343537E8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7" action="ppaction://hlinksldjump"/>
            <a:extLst>
              <a:ext uri="{FF2B5EF4-FFF2-40B4-BE49-F238E27FC236}">
                <a16:creationId xmlns:a16="http://schemas.microsoft.com/office/drawing/2014/main" id="{272712F9-7D75-E309-1817-1EDD59348A0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8" action="ppaction://hlinksldjump"/>
            <a:extLst>
              <a:ext uri="{FF2B5EF4-FFF2-40B4-BE49-F238E27FC236}">
                <a16:creationId xmlns:a16="http://schemas.microsoft.com/office/drawing/2014/main" id="{2E6CFD8F-BA21-9B2F-437D-B0D5A0306E45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9" action="ppaction://hlinksldjump"/>
            <a:extLst>
              <a:ext uri="{FF2B5EF4-FFF2-40B4-BE49-F238E27FC236}">
                <a16:creationId xmlns:a16="http://schemas.microsoft.com/office/drawing/2014/main" id="{ED69C67C-4CF3-EE50-1B65-C89167A67FE2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20" action="ppaction://hlinksldjump"/>
            <a:extLst>
              <a:ext uri="{FF2B5EF4-FFF2-40B4-BE49-F238E27FC236}">
                <a16:creationId xmlns:a16="http://schemas.microsoft.com/office/drawing/2014/main" id="{33F16C91-54F9-B351-FD13-1FC4ED99B20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21" action="ppaction://hlinksldjump"/>
            <a:extLst>
              <a:ext uri="{FF2B5EF4-FFF2-40B4-BE49-F238E27FC236}">
                <a16:creationId xmlns:a16="http://schemas.microsoft.com/office/drawing/2014/main" id="{642E0B6E-3DCE-9B26-A25E-D7C5D82F338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22" action="ppaction://hlinksldjump"/>
            <a:extLst>
              <a:ext uri="{FF2B5EF4-FFF2-40B4-BE49-F238E27FC236}">
                <a16:creationId xmlns:a16="http://schemas.microsoft.com/office/drawing/2014/main" id="{46A608E6-9783-3654-3E97-C4F6E2EBFCF3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23" action="ppaction://hlinksldjump"/>
            <a:extLst>
              <a:ext uri="{FF2B5EF4-FFF2-40B4-BE49-F238E27FC236}">
                <a16:creationId xmlns:a16="http://schemas.microsoft.com/office/drawing/2014/main" id="{E61C47D4-2E53-6F83-5192-15731EC6CA8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24" action="ppaction://hlinksldjump"/>
            <a:extLst>
              <a:ext uri="{FF2B5EF4-FFF2-40B4-BE49-F238E27FC236}">
                <a16:creationId xmlns:a16="http://schemas.microsoft.com/office/drawing/2014/main" id="{F4EDD7C0-AEF5-BE9F-49A6-16F74D1299D7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25" action="ppaction://hlinksldjump"/>
            <a:extLst>
              <a:ext uri="{FF2B5EF4-FFF2-40B4-BE49-F238E27FC236}">
                <a16:creationId xmlns:a16="http://schemas.microsoft.com/office/drawing/2014/main" id="{71225117-5EB6-8EE1-E0B0-FF4572829F60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26" action="ppaction://hlinksldjump"/>
            <a:extLst>
              <a:ext uri="{FF2B5EF4-FFF2-40B4-BE49-F238E27FC236}">
                <a16:creationId xmlns:a16="http://schemas.microsoft.com/office/drawing/2014/main" id="{999027D1-DDA5-D1ED-1BDC-0584279CFEE7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одзаголовок 13">
            <a:extLst>
              <a:ext uri="{FF2B5EF4-FFF2-40B4-BE49-F238E27FC236}">
                <a16:creationId xmlns:a16="http://schemas.microsoft.com/office/drawing/2014/main" id="{F6F0A486-0540-FC6A-AD2A-BF17C9465C47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3" name="Рисунок 2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D91C9C4-CB2F-ACCE-46B1-55B0182CF4F7}"/>
              </a:ext>
            </a:extLst>
          </p:cNvPr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31" name="Прямоугольник 30">
            <a:hlinkClick r:id="rId18" action="ppaction://hlinksldjump"/>
            <a:extLst>
              <a:ext uri="{FF2B5EF4-FFF2-40B4-BE49-F238E27FC236}">
                <a16:creationId xmlns:a16="http://schemas.microsoft.com/office/drawing/2014/main" id="{17C99B18-0191-40F0-8F56-9DAC17370A39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hlinkClick r:id="rId28"/>
            <a:extLst>
              <a:ext uri="{FF2B5EF4-FFF2-40B4-BE49-F238E27FC236}">
                <a16:creationId xmlns:a16="http://schemas.microsoft.com/office/drawing/2014/main" id="{491576FF-CB81-4973-8F3A-D446D84F93AD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4687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09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C2E6FB8C-6E28-206A-2D19-32DDF35F450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179543E3-C960-773A-2344-F46ADFD9F24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F3EF8CB6-BE14-597D-D0E4-82A6C21797D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1F20C0FF-B6A2-0A46-CB13-0018C3DC582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3A788F99-8B45-35B6-B42D-735BBD06775A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A676DE0B-9231-B2F6-5B97-9BADCCC12795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39905EDD-792D-1057-A176-64CAA419C59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BCF1ECDA-F78A-3ED5-DED0-958654B7622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0A1C5017-6B2E-D0AB-A3C7-FB90919D65E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A360D9AE-13BE-6A43-1471-E01126A9CBCE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A0EBA30E-CD10-A036-B248-89B4E75E2DA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B29E6AD0-F3E3-5C57-659E-C08E9E7833C1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937BC443-2506-C716-95AF-9A63586BD810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Электронные каталоги выигрывают у печатных </a:t>
            </a:r>
            <a:br>
              <a:rPr lang="ru-RU" sz="900" dirty="0"/>
            </a:br>
            <a:r>
              <a:rPr lang="ru-RU" sz="900" dirty="0"/>
              <a:t>в простоте и скорости обновления. Но для премиального предложения нет ничего лучше солидной бумажной книги в мягком или жестком переплете.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D80536-336F-4299-A5AA-B8765B52E17B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9974" y="800100"/>
            <a:ext cx="9396413" cy="529272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61F8E6B1-D2C2-4D90-9481-11C31DE96CE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ABB743A9-A273-4D1C-9C19-9B7238D53CF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1029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B60E163-66D5-3401-5E6B-0EA98D3F6A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659" y="800100"/>
            <a:ext cx="5292725" cy="5292725"/>
          </a:xfrm>
          <a:prstGeom prst="roundRect">
            <a:avLst>
              <a:gd name="adj" fmla="val 1264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A10D7AC-0A7E-08D1-AC88-1EA253387D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30772" y="800100"/>
            <a:ext cx="3922713" cy="5292725"/>
          </a:xfrm>
          <a:prstGeom prst="roundRect">
            <a:avLst>
              <a:gd name="adj" fmla="val 1847"/>
            </a:avLst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25AF5D-413E-4331-9FC1-971D202152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5292725" cy="5292725"/>
          </a:xfrm>
          <a:prstGeom prst="roundRect">
            <a:avLst>
              <a:gd name="adj" fmla="val 1264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DBF87E4-FC69-4C9F-96CF-29EE7E794F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800100"/>
            <a:ext cx="3922713" cy="5292725"/>
          </a:xfrm>
          <a:prstGeom prst="roundRect">
            <a:avLst>
              <a:gd name="adj" fmla="val 1847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868F3403-66FE-41D1-B96F-3FF34382FA9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 err="1">
                <a:solidFill>
                  <a:schemeClr val="accent1"/>
                </a:solidFill>
              </a:rPr>
              <a:t>Wienerberger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Каталог кирпича </a:t>
            </a:r>
            <a:br>
              <a:rPr lang="en-US" sz="900" dirty="0"/>
            </a:br>
            <a:r>
              <a:rPr lang="ru-RU" sz="900" dirty="0"/>
              <a:t>ручной формовки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презентовать кирпич, который доставляют за тысячи километров в Россию — и это стоит того.</a:t>
            </a:r>
          </a:p>
        </p:txBody>
      </p:sp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DAB9BE2B-42F7-739D-306A-8B5DA782BF99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8" action="ppaction://hlinksldjump"/>
            <a:extLst>
              <a:ext uri="{FF2B5EF4-FFF2-40B4-BE49-F238E27FC236}">
                <a16:creationId xmlns:a16="http://schemas.microsoft.com/office/drawing/2014/main" id="{9383DBBA-7212-2AEF-8CAC-483B1C59E4D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9" action="ppaction://hlinksldjump"/>
            <a:extLst>
              <a:ext uri="{FF2B5EF4-FFF2-40B4-BE49-F238E27FC236}">
                <a16:creationId xmlns:a16="http://schemas.microsoft.com/office/drawing/2014/main" id="{14B322BC-E46E-67C0-7C1D-C55BE02BBB16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0" action="ppaction://hlinksldjump"/>
            <a:extLst>
              <a:ext uri="{FF2B5EF4-FFF2-40B4-BE49-F238E27FC236}">
                <a16:creationId xmlns:a16="http://schemas.microsoft.com/office/drawing/2014/main" id="{71CC94B2-552A-BBFD-9AED-6CEC6E140C29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1" action="ppaction://hlinksldjump"/>
            <a:extLst>
              <a:ext uri="{FF2B5EF4-FFF2-40B4-BE49-F238E27FC236}">
                <a16:creationId xmlns:a16="http://schemas.microsoft.com/office/drawing/2014/main" id="{9550B4FD-743E-4850-37D6-BA49725BEF8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2" action="ppaction://hlinksldjump"/>
            <a:extLst>
              <a:ext uri="{FF2B5EF4-FFF2-40B4-BE49-F238E27FC236}">
                <a16:creationId xmlns:a16="http://schemas.microsoft.com/office/drawing/2014/main" id="{2F66A3DD-661B-BC75-D09B-6D666087374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88C1F74B-04BF-2FB3-A3EF-B61B71CA3253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4" action="ppaction://hlinksldjump"/>
            <a:extLst>
              <a:ext uri="{FF2B5EF4-FFF2-40B4-BE49-F238E27FC236}">
                <a16:creationId xmlns:a16="http://schemas.microsoft.com/office/drawing/2014/main" id="{F2EA78AA-A914-3E6A-AD34-18E3816872F6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5" action="ppaction://hlinksldjump"/>
            <a:extLst>
              <a:ext uri="{FF2B5EF4-FFF2-40B4-BE49-F238E27FC236}">
                <a16:creationId xmlns:a16="http://schemas.microsoft.com/office/drawing/2014/main" id="{C56E3028-252F-CFAF-B953-D4F192A9973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6" action="ppaction://hlinksldjump"/>
            <a:extLst>
              <a:ext uri="{FF2B5EF4-FFF2-40B4-BE49-F238E27FC236}">
                <a16:creationId xmlns:a16="http://schemas.microsoft.com/office/drawing/2014/main" id="{A59A2B74-8673-EFB0-072D-B861B2326392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7" action="ppaction://hlinksldjump"/>
            <a:extLst>
              <a:ext uri="{FF2B5EF4-FFF2-40B4-BE49-F238E27FC236}">
                <a16:creationId xmlns:a16="http://schemas.microsoft.com/office/drawing/2014/main" id="{2258748C-3C6E-9135-3A11-9A84AE7E2031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8" action="ppaction://hlinksldjump"/>
            <a:extLst>
              <a:ext uri="{FF2B5EF4-FFF2-40B4-BE49-F238E27FC236}">
                <a16:creationId xmlns:a16="http://schemas.microsoft.com/office/drawing/2014/main" id="{8F32B77A-D197-183B-DCA0-385967F1C7D0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дзаголовок 13">
            <a:extLst>
              <a:ext uri="{FF2B5EF4-FFF2-40B4-BE49-F238E27FC236}">
                <a16:creationId xmlns:a16="http://schemas.microsoft.com/office/drawing/2014/main" id="{48C25FCF-01F7-6206-08CF-8C12F4A66615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1" name="Рисунок 2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483423A-221D-90DF-D1BB-011241F43433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4" name="Прямоугольник 23">
            <a:hlinkClick r:id="rId10" action="ppaction://hlinksldjump"/>
            <a:extLst>
              <a:ext uri="{FF2B5EF4-FFF2-40B4-BE49-F238E27FC236}">
                <a16:creationId xmlns:a16="http://schemas.microsoft.com/office/drawing/2014/main" id="{D02CB161-D36D-48ED-8D90-4D6A4A00E99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0"/>
            <a:extLst>
              <a:ext uri="{FF2B5EF4-FFF2-40B4-BE49-F238E27FC236}">
                <a16:creationId xmlns:a16="http://schemas.microsoft.com/office/drawing/2014/main" id="{0267F684-1384-4FB7-8FFF-E6B1F2837946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821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536AA09-D0BA-15F0-5690-0B67B77E2E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466422" y="800100"/>
            <a:ext cx="5292725" cy="5292725"/>
          </a:xfrm>
          <a:prstGeom prst="roundRect">
            <a:avLst>
              <a:gd name="adj" fmla="val 1264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E8E7641-5C55-F44D-44C5-F4ED946271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994309" y="800100"/>
            <a:ext cx="3922713" cy="5292725"/>
          </a:xfrm>
          <a:prstGeom prst="roundRect">
            <a:avLst>
              <a:gd name="adj" fmla="val 1847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C643AFA9-D320-861B-0F58-3980901627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912" y="800100"/>
            <a:ext cx="5292725" cy="5292725"/>
          </a:xfrm>
          <a:prstGeom prst="roundRect">
            <a:avLst>
              <a:gd name="adj" fmla="val 1264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8EC88CE-DB9F-83A3-1167-8782629BFE9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9025" y="800100"/>
            <a:ext cx="3922713" cy="5292725"/>
          </a:xfrm>
          <a:prstGeom prst="roundRect">
            <a:avLst>
              <a:gd name="adj" fmla="val 1847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868F3403-66FE-41D1-B96F-3FF34382FA9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 err="1">
                <a:solidFill>
                  <a:schemeClr val="accent1"/>
                </a:solidFill>
              </a:rPr>
              <a:t>Wienerberger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Каталог кирпича </a:t>
            </a:r>
            <a:br>
              <a:rPr lang="en-US" sz="900" dirty="0"/>
            </a:br>
            <a:r>
              <a:rPr lang="ru-RU" sz="900" dirty="0"/>
              <a:t>ручной формовки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каталог необычного формата в пропорциях кирпича  с фотографиями каждой марки, примерами проектов и видами кладок.</a:t>
            </a:r>
          </a:p>
        </p:txBody>
      </p:sp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D81131C6-69BB-01E9-8278-CC284B7FA59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8" action="ppaction://hlinksldjump"/>
            <a:extLst>
              <a:ext uri="{FF2B5EF4-FFF2-40B4-BE49-F238E27FC236}">
                <a16:creationId xmlns:a16="http://schemas.microsoft.com/office/drawing/2014/main" id="{49627B94-6659-35A7-5A04-642AB290F19A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9" action="ppaction://hlinksldjump"/>
            <a:extLst>
              <a:ext uri="{FF2B5EF4-FFF2-40B4-BE49-F238E27FC236}">
                <a16:creationId xmlns:a16="http://schemas.microsoft.com/office/drawing/2014/main" id="{9A4AF0F1-FD79-5768-ABBE-4B8759FBF6F4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0" action="ppaction://hlinksldjump"/>
            <a:extLst>
              <a:ext uri="{FF2B5EF4-FFF2-40B4-BE49-F238E27FC236}">
                <a16:creationId xmlns:a16="http://schemas.microsoft.com/office/drawing/2014/main" id="{51711E8C-AEF1-2AD2-B3B7-BBC68CD6C3B5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1" action="ppaction://hlinksldjump"/>
            <a:extLst>
              <a:ext uri="{FF2B5EF4-FFF2-40B4-BE49-F238E27FC236}">
                <a16:creationId xmlns:a16="http://schemas.microsoft.com/office/drawing/2014/main" id="{3E737CE8-46E7-AFF2-E48F-5AAB3D61CCF2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2" action="ppaction://hlinksldjump"/>
            <a:extLst>
              <a:ext uri="{FF2B5EF4-FFF2-40B4-BE49-F238E27FC236}">
                <a16:creationId xmlns:a16="http://schemas.microsoft.com/office/drawing/2014/main" id="{BC618D61-9A03-39E3-0A74-D2D0FCFF516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B042615B-F9CA-0D50-92D2-3B8E782F2A91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4" action="ppaction://hlinksldjump"/>
            <a:extLst>
              <a:ext uri="{FF2B5EF4-FFF2-40B4-BE49-F238E27FC236}">
                <a16:creationId xmlns:a16="http://schemas.microsoft.com/office/drawing/2014/main" id="{AB1BB030-911F-9C38-603A-0BF955E53FF5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5" action="ppaction://hlinksldjump"/>
            <a:extLst>
              <a:ext uri="{FF2B5EF4-FFF2-40B4-BE49-F238E27FC236}">
                <a16:creationId xmlns:a16="http://schemas.microsoft.com/office/drawing/2014/main" id="{F1BA6738-38FF-C787-8E7D-AAD8D5EDB7E3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6" action="ppaction://hlinksldjump"/>
            <a:extLst>
              <a:ext uri="{FF2B5EF4-FFF2-40B4-BE49-F238E27FC236}">
                <a16:creationId xmlns:a16="http://schemas.microsoft.com/office/drawing/2014/main" id="{3452E57C-C9D4-22BB-578E-C4B94924C47A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7" action="ppaction://hlinksldjump"/>
            <a:extLst>
              <a:ext uri="{FF2B5EF4-FFF2-40B4-BE49-F238E27FC236}">
                <a16:creationId xmlns:a16="http://schemas.microsoft.com/office/drawing/2014/main" id="{CEE333A6-5CBF-6173-9725-07E34301A384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8" action="ppaction://hlinksldjump"/>
            <a:extLst>
              <a:ext uri="{FF2B5EF4-FFF2-40B4-BE49-F238E27FC236}">
                <a16:creationId xmlns:a16="http://schemas.microsoft.com/office/drawing/2014/main" id="{AFFBDF4A-A5FB-5AC6-DFA4-A2B93437EEC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дзаголовок 13">
            <a:extLst>
              <a:ext uri="{FF2B5EF4-FFF2-40B4-BE49-F238E27FC236}">
                <a16:creationId xmlns:a16="http://schemas.microsoft.com/office/drawing/2014/main" id="{F59C9E9C-64C1-4BDB-E644-078087426BFC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1" name="Рисунок 2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DF3C4E1-3369-F157-368A-36A2325878F3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6" name="Прямоугольник 25">
            <a:hlinkClick r:id="rId10" action="ppaction://hlinksldjump"/>
            <a:extLst>
              <a:ext uri="{FF2B5EF4-FFF2-40B4-BE49-F238E27FC236}">
                <a16:creationId xmlns:a16="http://schemas.microsoft.com/office/drawing/2014/main" id="{E9B77808-BE91-462B-8199-19E7450D8C3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hlinkClick r:id="rId20"/>
            <a:extLst>
              <a:ext uri="{FF2B5EF4-FFF2-40B4-BE49-F238E27FC236}">
                <a16:creationId xmlns:a16="http://schemas.microsoft.com/office/drawing/2014/main" id="{14BEA12E-26A5-4564-B395-9BE82B64A5AA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3344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40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868F3403-66FE-41D1-B96F-3FF34382FA9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Panasonic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Книга рецептов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создать книгу рецептов для продвижения топовой конвекционной паровой печи.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удобная структура макета, в котором все понятно с первого взгляда на рецепт. Красивые фото, интересные блюда, полезные советы </a:t>
            </a:r>
            <a:br>
              <a:rPr lang="ru-RU" sz="900" dirty="0"/>
            </a:br>
            <a:r>
              <a:rPr lang="ru-RU" sz="900" dirty="0"/>
              <a:t>и информация о возможностях новой печи.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525AF5D-413E-4331-9FC1-971D202152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6661150" cy="5292725"/>
          </a:xfrm>
          <a:prstGeom prst="roundRect">
            <a:avLst>
              <a:gd name="adj" fmla="val 126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77104A-0CAF-4033-8842-BC03EAE826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41785D7-54F6-456E-B585-0EAA677FA4E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6DEDAB81-75FC-671E-ED2C-4909E28264A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7" action="ppaction://hlinksldjump"/>
            <a:extLst>
              <a:ext uri="{FF2B5EF4-FFF2-40B4-BE49-F238E27FC236}">
                <a16:creationId xmlns:a16="http://schemas.microsoft.com/office/drawing/2014/main" id="{331AE113-624B-B3D6-5E51-9152D16EF198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DCC58835-42A8-FECD-07D1-FF76CA999BB5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1DA69608-B3EC-1A5C-4891-2B339CD97D2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DA6B49D2-2AC4-D835-D6A2-E7C4E8B98BB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10B8B71E-95B3-8A12-1666-8E5F600A5F10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030AE4CA-E9BE-9F69-4A6E-D4D309E32E91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C2F317DE-7E8B-6B0E-A605-595D40732A65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84345E7E-403C-39E2-A783-3206DC000E24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88DAA423-D1B8-EDE2-57B0-25071AC13C5B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9B17494B-D40A-2397-6E86-534F0FDA8A7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3B4A672D-431E-4E85-F512-20BD92991A83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C6BA0F63-9C85-49E4-823C-B79F2AA87711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596BA459-5162-4014-952A-CB818923E212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0274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ECFCD26-CB5E-4AFF-AACB-A54B385CB5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87063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BDDD708-0FF4-40F6-BFE7-D96910EA07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099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A955B4F-E7AD-497A-BDA3-96B818F7E0A0}"/>
              </a:ext>
            </a:extLst>
          </p:cNvPr>
          <p:cNvSpPr/>
          <p:nvPr/>
        </p:nvSpPr>
        <p:spPr>
          <a:xfrm>
            <a:off x="10091738" y="0"/>
            <a:ext cx="2100262" cy="637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  <a:p>
            <a:endParaRPr lang="ru-RU" dirty="0"/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НЛМК</a:t>
            </a:r>
          </a:p>
          <a:p>
            <a:r>
              <a:rPr lang="ru-RU" sz="900" dirty="0"/>
              <a:t>Серия из 5 каталогов 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каталоги обо всей продукции компании с разнообразным контентом — текстовыми блоками, информационными врезками, иллюстрациями, пиктограммами, таблицами, схемами.</a:t>
            </a:r>
          </a:p>
          <a:p>
            <a:endParaRPr lang="ru-RU" sz="900" dirty="0"/>
          </a:p>
        </p:txBody>
      </p:sp>
      <p:sp>
        <p:nvSpPr>
          <p:cNvPr id="8" name="Подзаголовок 13">
            <a:extLst>
              <a:ext uri="{FF2B5EF4-FFF2-40B4-BE49-F238E27FC236}">
                <a16:creationId xmlns:a16="http://schemas.microsoft.com/office/drawing/2014/main" id="{448590FF-EE9E-44F5-B904-8BA502DBDD1F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9" name="Рисунок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A3B12B-2385-4A0E-9D7F-6321E71FFC4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41E7A0-3B2F-4DE6-9559-119CC71B418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CD44CB8D-5840-33E9-3DBE-DA551FCEBD5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BCACE015-AEEF-CE9A-9DC8-F0C2D29F0FB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8" action="ppaction://hlinksldjump"/>
            <a:extLst>
              <a:ext uri="{FF2B5EF4-FFF2-40B4-BE49-F238E27FC236}">
                <a16:creationId xmlns:a16="http://schemas.microsoft.com/office/drawing/2014/main" id="{DC1EEBBA-2D95-AB5C-2C12-A1B003B82B0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82403950-45FE-83AE-E18E-03A7AEAA3FA5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373B088A-BF1F-CFDE-8420-E8235D834022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9155D23D-0321-CB45-700F-49892B6B2BA1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EC050774-0DAE-9F40-BA09-F65CA2D99F26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AC83C7B1-13EB-35C3-386B-7F14FF412E63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481B0327-3AE6-2AB6-0D23-679842C3CFF8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8E68E9F9-CFB2-5FF5-289B-72490B6B2B9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ED77FE23-F45F-3703-DA94-4597FB9E614E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1AA85BC6-1AE9-B777-534A-FFDAB15C6FFB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9" action="ppaction://hlinksldjump"/>
            <a:extLst>
              <a:ext uri="{FF2B5EF4-FFF2-40B4-BE49-F238E27FC236}">
                <a16:creationId xmlns:a16="http://schemas.microsoft.com/office/drawing/2014/main" id="{8B4A76E8-C69C-4E7E-94CB-D65CCCB597B4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8"/>
            <a:extLst>
              <a:ext uri="{FF2B5EF4-FFF2-40B4-BE49-F238E27FC236}">
                <a16:creationId xmlns:a16="http://schemas.microsoft.com/office/drawing/2014/main" id="{7908473E-FB2A-4207-86A6-5ED80AC407AC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7366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E0645E1-D6CD-46FD-9E2C-50EB6945F5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17CFEF-1DB1-49DD-8E0C-BF60B0BAFB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96413" y="800099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3A54F95-CB91-460F-BA19-3DB09F26908B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НЛМК</a:t>
            </a:r>
          </a:p>
          <a:p>
            <a:r>
              <a:rPr lang="ru-RU" sz="900" dirty="0"/>
              <a:t>Серия из 5 каталогов 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единая концепция дизайна каталогов </a:t>
            </a:r>
            <a:br>
              <a:rPr lang="ru-RU" sz="900" dirty="0"/>
            </a:br>
            <a:r>
              <a:rPr lang="ru-RU" sz="900" dirty="0"/>
              <a:t>с универсальной модульной сеткой. Верстка и изготовление тиража каталогов на 36, 56, 76, 80 и 92 полосы на русском </a:t>
            </a:r>
            <a:br>
              <a:rPr lang="ru-RU" sz="900" dirty="0"/>
            </a:br>
            <a:r>
              <a:rPr lang="ru-RU" sz="900" dirty="0"/>
              <a:t>и английском языках.</a:t>
            </a:r>
          </a:p>
        </p:txBody>
      </p:sp>
      <p:sp>
        <p:nvSpPr>
          <p:cNvPr id="8" name="Подзаголовок 13">
            <a:extLst>
              <a:ext uri="{FF2B5EF4-FFF2-40B4-BE49-F238E27FC236}">
                <a16:creationId xmlns:a16="http://schemas.microsoft.com/office/drawing/2014/main" id="{490E7C55-9802-4714-A8AD-8C92DCB6282E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9" name="Рисунок 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E402714-5DCE-42B5-A996-92182A2ACA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5882AEC-F6FD-4AD5-96DA-B601CDD65B8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76EB47A7-C80D-AC26-4D60-45FC99295F3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7" action="ppaction://hlinksldjump"/>
            <a:extLst>
              <a:ext uri="{FF2B5EF4-FFF2-40B4-BE49-F238E27FC236}">
                <a16:creationId xmlns:a16="http://schemas.microsoft.com/office/drawing/2014/main" id="{1A58A239-98BE-5F1F-9A25-0BB247A9A3A1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8" action="ppaction://hlinksldjump"/>
            <a:extLst>
              <a:ext uri="{FF2B5EF4-FFF2-40B4-BE49-F238E27FC236}">
                <a16:creationId xmlns:a16="http://schemas.microsoft.com/office/drawing/2014/main" id="{58AF087F-934E-59FE-4504-1ACF87546399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427DB509-F473-44FF-1DB9-5730C5B607A1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4B990E9A-7764-8AA5-BC42-7C39F1AED449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1D99F8DA-0F84-375E-9032-C60B9E72F9E9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5DA9E235-D184-058A-A436-47D1786A561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07432BE9-9266-7256-716E-81CE838005AD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202E6D12-FDB8-05D2-3F07-A660565F605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FC6E6375-5FDD-86F4-3178-899B09506874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7FA7207D-B0B8-5466-4B4F-32CBD654FB10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9E85FB82-B213-F818-73E8-6931DDAD3761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9" action="ppaction://hlinksldjump"/>
            <a:extLst>
              <a:ext uri="{FF2B5EF4-FFF2-40B4-BE49-F238E27FC236}">
                <a16:creationId xmlns:a16="http://schemas.microsoft.com/office/drawing/2014/main" id="{25A5B032-8A8A-4682-89F7-8B3412F91F3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8"/>
            <a:extLst>
              <a:ext uri="{FF2B5EF4-FFF2-40B4-BE49-F238E27FC236}">
                <a16:creationId xmlns:a16="http://schemas.microsoft.com/office/drawing/2014/main" id="{9B3AB9B5-8E8D-4AA7-B7ED-0C582507853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2592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3A26934-6B28-4F6B-A8EC-AFD32E8AFB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17627599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CA0F6AF-62C5-4A2E-A7F1-D3F7BCAFED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627600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593254B-6001-47EB-9DC7-6AEDCFBAD7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"/>
          <a:stretch/>
        </p:blipFill>
        <p:spPr>
          <a:xfrm>
            <a:off x="10787064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819A01C-D22A-4A1C-8DA8-1BEB6A4D60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D417CAF-0882-45E8-AECA-19271778E560}"/>
              </a:ext>
            </a:extLst>
          </p:cNvPr>
          <p:cNvSpPr/>
          <p:nvPr/>
        </p:nvSpPr>
        <p:spPr>
          <a:xfrm>
            <a:off x="10091738" y="0"/>
            <a:ext cx="2100262" cy="6377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Thomson Reuters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Книга «Reuters </a:t>
            </a:r>
            <a:r>
              <a:rPr lang="ru-RU" sz="900" dirty="0" err="1"/>
              <a:t>Photos</a:t>
            </a:r>
            <a:r>
              <a:rPr lang="ru-RU" sz="900" dirty="0"/>
              <a:t> </a:t>
            </a:r>
            <a:br>
              <a:rPr lang="en-US" sz="900" dirty="0"/>
            </a:br>
            <a:r>
              <a:rPr lang="en-US" sz="900" dirty="0"/>
              <a:t>XXI</a:t>
            </a:r>
            <a:r>
              <a:rPr lang="ru-RU" sz="900" dirty="0"/>
              <a:t> Century»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показать лучшие фотографии одного из ведущих информационных агентств мира.</a:t>
            </a:r>
          </a:p>
        </p:txBody>
      </p:sp>
      <p:sp>
        <p:nvSpPr>
          <p:cNvPr id="8" name="Подзаголовок 13">
            <a:extLst>
              <a:ext uri="{FF2B5EF4-FFF2-40B4-BE49-F238E27FC236}">
                <a16:creationId xmlns:a16="http://schemas.microsoft.com/office/drawing/2014/main" id="{80B9C67C-7AD9-4C69-AF08-0126CB35FDB4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9" name="Рисунок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5BAF79A-86BC-4DFF-8BE2-119762B70D0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2191DC1-9CEC-45C9-A831-7317E1C17B1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C1E2248C-B253-EA5B-F6B2-935F4A231AD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9" action="ppaction://hlinksldjump"/>
            <a:extLst>
              <a:ext uri="{FF2B5EF4-FFF2-40B4-BE49-F238E27FC236}">
                <a16:creationId xmlns:a16="http://schemas.microsoft.com/office/drawing/2014/main" id="{FBCE5D9C-A594-31B5-8B9B-D26E1BD6B61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10" action="ppaction://hlinksldjump"/>
            <a:extLst>
              <a:ext uri="{FF2B5EF4-FFF2-40B4-BE49-F238E27FC236}">
                <a16:creationId xmlns:a16="http://schemas.microsoft.com/office/drawing/2014/main" id="{C5940B91-1C1A-1535-73D4-F3407522EA91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1" action="ppaction://hlinksldjump"/>
            <a:extLst>
              <a:ext uri="{FF2B5EF4-FFF2-40B4-BE49-F238E27FC236}">
                <a16:creationId xmlns:a16="http://schemas.microsoft.com/office/drawing/2014/main" id="{ECE6FB07-84DF-6873-5FC6-8DECAEAB0F9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2" action="ppaction://hlinksldjump"/>
            <a:extLst>
              <a:ext uri="{FF2B5EF4-FFF2-40B4-BE49-F238E27FC236}">
                <a16:creationId xmlns:a16="http://schemas.microsoft.com/office/drawing/2014/main" id="{C05C8C8D-6F49-CA04-CFBB-F0F11B966B9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CD1520E2-AE80-0AE8-C10B-C784C89EEB5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D60C9A89-9267-5C3D-22C1-2B0DDBCE5DD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50F94E64-A345-583E-16CF-FDEED883697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87448927-6EC5-B403-BCC1-D8B34AEBDA51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5600FDB8-1516-F55E-93CE-BF545E502E0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 action="ppaction://hlinksldjump"/>
            <a:extLst>
              <a:ext uri="{FF2B5EF4-FFF2-40B4-BE49-F238E27FC236}">
                <a16:creationId xmlns:a16="http://schemas.microsoft.com/office/drawing/2014/main" id="{3C010E7F-C1F9-2413-909A-EB113BBA8A0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 action="ppaction://hlinksldjump"/>
            <a:extLst>
              <a:ext uri="{FF2B5EF4-FFF2-40B4-BE49-F238E27FC236}">
                <a16:creationId xmlns:a16="http://schemas.microsoft.com/office/drawing/2014/main" id="{D07C1256-EE31-7699-C9B5-4453AD7D7472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1" action="ppaction://hlinksldjump"/>
            <a:extLst>
              <a:ext uri="{FF2B5EF4-FFF2-40B4-BE49-F238E27FC236}">
                <a16:creationId xmlns:a16="http://schemas.microsoft.com/office/drawing/2014/main" id="{71463B86-CD2B-403E-9583-D25E7919C76E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0"/>
            <a:extLst>
              <a:ext uri="{FF2B5EF4-FFF2-40B4-BE49-F238E27FC236}">
                <a16:creationId xmlns:a16="http://schemas.microsoft.com/office/drawing/2014/main" id="{8A10F14D-3CC8-4292-8AFD-141EB14665B0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0765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5E99ED5-6B9C-4F39-851D-CC59AB6F31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C8CD3D0-CBB0-433A-B721-03074207CE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242CD9E-412E-4867-ABD4-98E8CD9016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0"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686711A-6FD1-49FB-89DE-53CC9E64463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396413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1214586-6D40-45A5-91D7-66D38C85B70D}"/>
              </a:ext>
            </a:extLst>
          </p:cNvPr>
          <p:cNvSpPr/>
          <p:nvPr/>
        </p:nvSpPr>
        <p:spPr>
          <a:xfrm>
            <a:off x="10091738" y="0"/>
            <a:ext cx="2100262" cy="637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920D5B67-F02D-4DAB-AFE0-BDF23B25B8F4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Thomson Reuters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Книга «Reuters </a:t>
            </a:r>
            <a:r>
              <a:rPr lang="ru-RU" sz="900" dirty="0" err="1"/>
              <a:t>Photos</a:t>
            </a:r>
            <a:r>
              <a:rPr lang="ru-RU" sz="900" dirty="0"/>
              <a:t> </a:t>
            </a:r>
            <a:br>
              <a:rPr lang="en-US" sz="900" dirty="0"/>
            </a:br>
            <a:r>
              <a:rPr lang="en-US" sz="900" dirty="0"/>
              <a:t>XXI</a:t>
            </a:r>
            <a:r>
              <a:rPr lang="ru-RU" sz="900" dirty="0"/>
              <a:t> Century»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максимально лаконичный и деликатный дизайн как рама для художественных шедевров. Книга в жестком переплете, упакованная в подарочный футляр.</a:t>
            </a:r>
          </a:p>
          <a:p>
            <a:endParaRPr lang="ru-RU" sz="900" dirty="0"/>
          </a:p>
        </p:txBody>
      </p:sp>
      <p:sp>
        <p:nvSpPr>
          <p:cNvPr id="9" name="Подзаголовок 13">
            <a:extLst>
              <a:ext uri="{FF2B5EF4-FFF2-40B4-BE49-F238E27FC236}">
                <a16:creationId xmlns:a16="http://schemas.microsoft.com/office/drawing/2014/main" id="{D6114522-C587-4CE9-B00F-E61411417203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10" name="Рисунок 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CA8BE61D-2226-40BB-819A-6C18243791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24BD9ED-D0C7-49FF-B318-D3F892B736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050F53CF-2D54-760A-4C13-21E6DFEAEAD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9" action="ppaction://hlinksldjump"/>
            <a:extLst>
              <a:ext uri="{FF2B5EF4-FFF2-40B4-BE49-F238E27FC236}">
                <a16:creationId xmlns:a16="http://schemas.microsoft.com/office/drawing/2014/main" id="{16911923-82FC-1674-B953-0C6C3C97A52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hlinkClick r:id="rId10" action="ppaction://hlinksldjump"/>
            <a:extLst>
              <a:ext uri="{FF2B5EF4-FFF2-40B4-BE49-F238E27FC236}">
                <a16:creationId xmlns:a16="http://schemas.microsoft.com/office/drawing/2014/main" id="{2C57D322-536B-70D7-5849-E35DAFAB69C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50D6A466-4E8A-9351-3663-25441C470661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C68E1FC7-42A2-D553-C0B0-407E3743A8F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B0BEA184-71F5-F7A2-2B21-EF54D142635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53CC15C8-85C7-4A4C-1EE5-16C1091367A9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4A34F8AB-9F65-93D7-12D4-0088080D175E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1439ABA0-82E3-D1A5-D13E-36F695BB719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246A29D2-E444-F9FE-DEFF-732AEDD1CB64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 action="ppaction://hlinksldjump"/>
            <a:extLst>
              <a:ext uri="{FF2B5EF4-FFF2-40B4-BE49-F238E27FC236}">
                <a16:creationId xmlns:a16="http://schemas.microsoft.com/office/drawing/2014/main" id="{13F70809-4E38-EA3C-B13B-023CAA9BB8E3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 action="ppaction://hlinksldjump"/>
            <a:extLst>
              <a:ext uri="{FF2B5EF4-FFF2-40B4-BE49-F238E27FC236}">
                <a16:creationId xmlns:a16="http://schemas.microsoft.com/office/drawing/2014/main" id="{178414FA-2E89-683E-F04C-344F1D62D02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1" action="ppaction://hlinksldjump"/>
            <a:extLst>
              <a:ext uri="{FF2B5EF4-FFF2-40B4-BE49-F238E27FC236}">
                <a16:creationId xmlns:a16="http://schemas.microsoft.com/office/drawing/2014/main" id="{4DAEA792-41FF-4BC3-80B9-BE7C9BBEEE8D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0"/>
            <a:extLst>
              <a:ext uri="{FF2B5EF4-FFF2-40B4-BE49-F238E27FC236}">
                <a16:creationId xmlns:a16="http://schemas.microsoft.com/office/drawing/2014/main" id="{B8D973BE-9F07-4623-8092-AD786B4CC2AD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2373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0BC5FDB-8341-75B8-91C6-C8CFDF3EC6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09128" y="800100"/>
            <a:ext cx="3924300" cy="5292725"/>
          </a:xfrm>
          <a:prstGeom prst="roundRect">
            <a:avLst>
              <a:gd name="adj" fmla="val 1751"/>
            </a:avLst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F9BD032-0B35-9FA0-FCF5-85AE23CE4C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13608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54D893-6CBF-B24E-359B-996294D761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13608" y="353695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77E592B-9DED-41C6-AFEB-19D03AF396B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D5FB630-4950-7CBD-0B4D-21627D11521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49530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518A76E-3E65-0770-0B73-748E03E964A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49530" y="3536950"/>
            <a:ext cx="2555875" cy="2557463"/>
          </a:xfrm>
          <a:prstGeom prst="roundRect">
            <a:avLst>
              <a:gd name="adj" fmla="val 3017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868F3403-66FE-41D1-B96F-3FF34382FA9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 err="1">
                <a:solidFill>
                  <a:schemeClr val="accent1"/>
                </a:solidFill>
              </a:rPr>
              <a:t>CiV</a:t>
            </a:r>
            <a:r>
              <a:rPr lang="en-US" sz="900" b="1" dirty="0">
                <a:solidFill>
                  <a:schemeClr val="accent1"/>
                </a:solidFill>
              </a:rPr>
              <a:t> Life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Комплект изданий в честь </a:t>
            </a:r>
            <a:br>
              <a:rPr lang="ru-RU" sz="900" dirty="0"/>
            </a:br>
            <a:r>
              <a:rPr lang="ru-RU" sz="900" dirty="0"/>
              <a:t>10-летия компании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отметить юбилей страховой компании </a:t>
            </a:r>
            <a:br>
              <a:rPr lang="ru-RU" sz="900" dirty="0"/>
            </a:br>
            <a:r>
              <a:rPr lang="ru-RU" sz="900" dirty="0"/>
              <a:t>и выпустить первый </a:t>
            </a:r>
            <a:br>
              <a:rPr lang="ru-RU" sz="900" dirty="0"/>
            </a:br>
            <a:r>
              <a:rPr lang="ru-RU" sz="900" dirty="0"/>
              <a:t>в ее истории полноценный годовой отчет.</a:t>
            </a:r>
          </a:p>
        </p:txBody>
      </p:sp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F52F7EAD-23E9-A89F-460E-6C8DB0C7CF5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0" action="ppaction://hlinksldjump"/>
            <a:extLst>
              <a:ext uri="{FF2B5EF4-FFF2-40B4-BE49-F238E27FC236}">
                <a16:creationId xmlns:a16="http://schemas.microsoft.com/office/drawing/2014/main" id="{AD392B6F-4BB0-B7C7-1FEB-E5665872EF3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1" action="ppaction://hlinksldjump"/>
            <a:extLst>
              <a:ext uri="{FF2B5EF4-FFF2-40B4-BE49-F238E27FC236}">
                <a16:creationId xmlns:a16="http://schemas.microsoft.com/office/drawing/2014/main" id="{E4436C6D-7803-D519-CDE3-BE5AB203A829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2" action="ppaction://hlinksldjump"/>
            <a:extLst>
              <a:ext uri="{FF2B5EF4-FFF2-40B4-BE49-F238E27FC236}">
                <a16:creationId xmlns:a16="http://schemas.microsoft.com/office/drawing/2014/main" id="{58E4C860-DA36-8309-AAF8-ECD410698180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3" action="ppaction://hlinksldjump"/>
            <a:extLst>
              <a:ext uri="{FF2B5EF4-FFF2-40B4-BE49-F238E27FC236}">
                <a16:creationId xmlns:a16="http://schemas.microsoft.com/office/drawing/2014/main" id="{EF34227C-9717-1810-7654-4D361ECECDE9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4" action="ppaction://hlinksldjump"/>
            <a:extLst>
              <a:ext uri="{FF2B5EF4-FFF2-40B4-BE49-F238E27FC236}">
                <a16:creationId xmlns:a16="http://schemas.microsoft.com/office/drawing/2014/main" id="{D3FB079A-4553-724F-69DA-D0E7128170B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5" action="ppaction://hlinksldjump"/>
            <a:extLst>
              <a:ext uri="{FF2B5EF4-FFF2-40B4-BE49-F238E27FC236}">
                <a16:creationId xmlns:a16="http://schemas.microsoft.com/office/drawing/2014/main" id="{991EBD77-FDD8-7603-B0C3-6D5BE173C308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6" action="ppaction://hlinksldjump"/>
            <a:extLst>
              <a:ext uri="{FF2B5EF4-FFF2-40B4-BE49-F238E27FC236}">
                <a16:creationId xmlns:a16="http://schemas.microsoft.com/office/drawing/2014/main" id="{8C17B725-82EA-A06E-DA9B-3903D4DD45B8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7" action="ppaction://hlinksldjump"/>
            <a:extLst>
              <a:ext uri="{FF2B5EF4-FFF2-40B4-BE49-F238E27FC236}">
                <a16:creationId xmlns:a16="http://schemas.microsoft.com/office/drawing/2014/main" id="{036C06E2-4A51-EC80-F644-301630027E8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8" action="ppaction://hlinksldjump"/>
            <a:extLst>
              <a:ext uri="{FF2B5EF4-FFF2-40B4-BE49-F238E27FC236}">
                <a16:creationId xmlns:a16="http://schemas.microsoft.com/office/drawing/2014/main" id="{BFEC6C1F-94AE-397B-14A1-6D7DF777DF8C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9" action="ppaction://hlinksldjump"/>
            <a:extLst>
              <a:ext uri="{FF2B5EF4-FFF2-40B4-BE49-F238E27FC236}">
                <a16:creationId xmlns:a16="http://schemas.microsoft.com/office/drawing/2014/main" id="{DAA082B2-65DC-417E-B2C8-7D15A533AEF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20" action="ppaction://hlinksldjump"/>
            <a:extLst>
              <a:ext uri="{FF2B5EF4-FFF2-40B4-BE49-F238E27FC236}">
                <a16:creationId xmlns:a16="http://schemas.microsoft.com/office/drawing/2014/main" id="{2FED8A34-EE1D-3B35-D103-4780E12C667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одзаголовок 13">
            <a:extLst>
              <a:ext uri="{FF2B5EF4-FFF2-40B4-BE49-F238E27FC236}">
                <a16:creationId xmlns:a16="http://schemas.microsoft.com/office/drawing/2014/main" id="{AFB98928-286D-E4B9-70A8-A5EE130F76D0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5" name="Рисунок 24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479525F-1B2E-70C7-8468-4A56E69EB3C3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6" name="Прямоугольник 25">
            <a:hlinkClick r:id="rId12" action="ppaction://hlinksldjump"/>
            <a:extLst>
              <a:ext uri="{FF2B5EF4-FFF2-40B4-BE49-F238E27FC236}">
                <a16:creationId xmlns:a16="http://schemas.microsoft.com/office/drawing/2014/main" id="{6D7EA66F-4123-4034-B43E-3436CC8DF6E9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hlinkClick r:id="rId22"/>
            <a:extLst>
              <a:ext uri="{FF2B5EF4-FFF2-40B4-BE49-F238E27FC236}">
                <a16:creationId xmlns:a16="http://schemas.microsoft.com/office/drawing/2014/main" id="{F56A07EC-1D0E-4E9B-A1B2-DE38ACA60FCA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2074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0BA6C14C-B7D2-B4D0-E4D0-A40CBA1D13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461" y="800100"/>
            <a:ext cx="3924300" cy="5292725"/>
          </a:xfrm>
          <a:prstGeom prst="roundRect">
            <a:avLst>
              <a:gd name="adj" fmla="val 1751"/>
            </a:avLst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D0AD80DE-DEC5-84C2-CA8F-DFCD05FA48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994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94B3DF48-414B-0411-F4A4-F0C12886E1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9941" y="353695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CF3C96C4-E758-1DAB-F90B-DF2D9149B33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618342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CFE226C8-8547-D1B6-D90E-0067647CE11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3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BEA0EB70-DCBD-5299-B32C-C89F81504B7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3" y="3536950"/>
            <a:ext cx="2555875" cy="2557463"/>
          </a:xfrm>
          <a:prstGeom prst="roundRect">
            <a:avLst>
              <a:gd name="adj" fmla="val 3017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16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>
                <a:solidFill>
                  <a:schemeClr val="accent1"/>
                </a:solidFill>
              </a:rPr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868F3403-66FE-41D1-B96F-3FF34382FA9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 err="1">
                <a:solidFill>
                  <a:schemeClr val="accent1"/>
                </a:solidFill>
              </a:rPr>
              <a:t>CiV</a:t>
            </a:r>
            <a:r>
              <a:rPr lang="en-US" sz="900" b="1" dirty="0">
                <a:solidFill>
                  <a:schemeClr val="accent1"/>
                </a:solidFill>
              </a:rPr>
              <a:t> Life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Комплект изданий в честь </a:t>
            </a:r>
            <a:br>
              <a:rPr lang="ru-RU" sz="900" dirty="0"/>
            </a:br>
            <a:r>
              <a:rPr lang="ru-RU" sz="900" dirty="0"/>
              <a:t>10-летия компании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юбилейная книга </a:t>
            </a:r>
            <a:br>
              <a:rPr lang="ru-RU" sz="900" dirty="0"/>
            </a:br>
            <a:r>
              <a:rPr lang="ru-RU" sz="900" dirty="0"/>
              <a:t>о достижениях компании </a:t>
            </a:r>
            <a:br>
              <a:rPr lang="ru-RU" sz="900" dirty="0"/>
            </a:br>
            <a:r>
              <a:rPr lang="ru-RU" sz="900" dirty="0"/>
              <a:t>за 10 лет работы и годовой отчет в виде двух книг </a:t>
            </a:r>
            <a:br>
              <a:rPr lang="ru-RU" sz="900" dirty="0"/>
            </a:br>
            <a:r>
              <a:rPr lang="ru-RU" sz="900" dirty="0"/>
              <a:t>в жесткой обложке в общем футляре. Как дополнительный эффект проекта небольшая доработка фирменного стиля </a:t>
            </a:r>
            <a:br>
              <a:rPr lang="ru-RU" sz="900" dirty="0"/>
            </a:br>
            <a:r>
              <a:rPr lang="ru-RU" sz="900" dirty="0"/>
              <a:t>и создание слогана для компании.</a:t>
            </a:r>
          </a:p>
          <a:p>
            <a:endParaRPr lang="ru-RU" sz="900" dirty="0"/>
          </a:p>
        </p:txBody>
      </p:sp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98211C07-6217-A1BC-C1DD-98D062C6021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0" action="ppaction://hlinksldjump"/>
            <a:extLst>
              <a:ext uri="{FF2B5EF4-FFF2-40B4-BE49-F238E27FC236}">
                <a16:creationId xmlns:a16="http://schemas.microsoft.com/office/drawing/2014/main" id="{EBBEF2F9-84D3-EBDA-0CE0-7A0C483766FA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4102F48A-3825-9E75-BDBF-8AE41F649AF5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6AEB62AF-825D-DEE6-D200-283A9C13A89E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1FA24AA0-36A9-0F54-9D00-6918DF32DCF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5CDD9C07-0BBF-9BBB-053B-BAC2B75FBE5F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EEE24F1F-C3E5-F6C1-17E7-B4CD5EE9107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  <a:extLst>
              <a:ext uri="{FF2B5EF4-FFF2-40B4-BE49-F238E27FC236}">
                <a16:creationId xmlns:a16="http://schemas.microsoft.com/office/drawing/2014/main" id="{44447164-656F-B1FC-20F8-E3B58233AAC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  <a:extLst>
              <a:ext uri="{FF2B5EF4-FFF2-40B4-BE49-F238E27FC236}">
                <a16:creationId xmlns:a16="http://schemas.microsoft.com/office/drawing/2014/main" id="{9D16629F-F522-0EC1-CF9C-C2A66DBB014E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8" action="ppaction://hlinksldjump"/>
            <a:extLst>
              <a:ext uri="{FF2B5EF4-FFF2-40B4-BE49-F238E27FC236}">
                <a16:creationId xmlns:a16="http://schemas.microsoft.com/office/drawing/2014/main" id="{AB515BC0-0791-F1FB-06F3-7F8C3C139049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9" action="ppaction://hlinksldjump"/>
            <a:extLst>
              <a:ext uri="{FF2B5EF4-FFF2-40B4-BE49-F238E27FC236}">
                <a16:creationId xmlns:a16="http://schemas.microsoft.com/office/drawing/2014/main" id="{B13CE8E7-1ABD-466C-B2BB-1B3D3065920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20" action="ppaction://hlinksldjump"/>
            <a:extLst>
              <a:ext uri="{FF2B5EF4-FFF2-40B4-BE49-F238E27FC236}">
                <a16:creationId xmlns:a16="http://schemas.microsoft.com/office/drawing/2014/main" id="{A31B7F01-7922-1F70-2137-8DBF12F01F2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одзаголовок 13">
            <a:extLst>
              <a:ext uri="{FF2B5EF4-FFF2-40B4-BE49-F238E27FC236}">
                <a16:creationId xmlns:a16="http://schemas.microsoft.com/office/drawing/2014/main" id="{37FC4941-514F-44DA-DB69-AC12563F5069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34" name="Рисунок 33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715E17F-5AFF-3A84-4C68-CE6E0FAFEF6D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6" name="Прямоугольник 25">
            <a:hlinkClick r:id="rId12" action="ppaction://hlinksldjump"/>
            <a:extLst>
              <a:ext uri="{FF2B5EF4-FFF2-40B4-BE49-F238E27FC236}">
                <a16:creationId xmlns:a16="http://schemas.microsoft.com/office/drawing/2014/main" id="{2233EE16-326C-435E-8C1D-FBF24E7DB3B7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hlinkClick r:id="rId22"/>
            <a:extLst>
              <a:ext uri="{FF2B5EF4-FFF2-40B4-BE49-F238E27FC236}">
                <a16:creationId xmlns:a16="http://schemas.microsoft.com/office/drawing/2014/main" id="{CB0B48F1-428A-4813-ABB9-5353C1D8E32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4150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B689924F-6FC4-6307-879C-B4FD792B2F3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D49F1A5C-9327-083D-B454-3C86879B6060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AF59EAE1-E95F-7ECF-CD12-47C8A21177E0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C7AF052D-4AA9-5147-859A-9A80D7E46745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86B24D9C-F729-6ADF-902D-35F62752698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BB4029AE-0CA4-E6D9-CF3C-BCBB42F1847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8EED14F7-53DC-DE81-3375-0F15ADE5D4E1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18D500AF-4F5F-E517-0E95-E93DC418FFC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3EC2FAAA-94B7-3893-6BA4-0F9C77CDC020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D9B9FD4D-9D16-7D4E-06D5-1B2C44329CDC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C5DF950F-1D28-F3A2-906A-BDF3B7F42B81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CBA38A00-E6CD-7230-EE27-8AB8E23A73D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5F152751-9B51-F3A5-B371-B554052358EE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Главное в подарках — подобрать то, что порадует получателя. Сотрудничая </a:t>
            </a:r>
            <a:br>
              <a:rPr lang="ru-RU" sz="900" dirty="0"/>
            </a:br>
            <a:r>
              <a:rPr lang="ru-RU" sz="900" dirty="0"/>
              <a:t>со многими поставщиками сувенирной продукции, мы всегда можем найти что-то оригинальное и собрать интересный подарочный набор.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535FD16-3535-491F-88DA-E37716556650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5324" y="800100"/>
            <a:ext cx="9396414" cy="529272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3DABB9AE-C65E-4A1C-9030-EB11C081D2E4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9914A69C-377A-458A-90E0-B1EC163CE2C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1375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FAAAE0F-2C15-E009-EFC4-31015C8B8B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" t="39096" b="7693"/>
          <a:stretch/>
        </p:blipFill>
        <p:spPr>
          <a:xfrm>
            <a:off x="699974" y="800100"/>
            <a:ext cx="9391764" cy="5292724"/>
          </a:xfrm>
          <a:prstGeom prst="roundRect">
            <a:avLst>
              <a:gd name="adj" fmla="val 1685"/>
            </a:avLst>
          </a:prstGeom>
        </p:spPr>
      </p:pic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5EF626D4-56E7-868B-D39A-37DFF552BA05}"/>
              </a:ext>
            </a:extLst>
          </p:cNvPr>
          <p:cNvSpPr/>
          <p:nvPr/>
        </p:nvSpPr>
        <p:spPr>
          <a:xfrm>
            <a:off x="5988050" y="4724400"/>
            <a:ext cx="4512310" cy="1645920"/>
          </a:xfrm>
          <a:prstGeom prst="roundRect">
            <a:avLst>
              <a:gd name="adj" fmla="val 57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01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45455"/>
            <a:ext cx="1569720" cy="244736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 err="1">
                <a:solidFill>
                  <a:schemeClr val="accent1"/>
                </a:solidFill>
              </a:rPr>
              <a:t>Layher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Подарочный новогодний набор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подарок немецкого качества для производителя строительных лесов из Германии.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календарь на тему немецких автомобилей, набор для автомобилистов и подарки из Германии.</a:t>
            </a:r>
          </a:p>
        </p:txBody>
      </p:sp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2FFE8188-F4D8-8E6E-70AC-7E6C52DF949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D2A15082-1D75-7CFB-3152-4358F56B677B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EC715A22-1B70-0703-F0B7-BDBC26EDD50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CD316E0C-DEF3-19DD-4862-3604BF8D159B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1F572E38-0AC9-039D-13D5-2590C410E999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1084578C-2DFC-E358-CDE3-325A4B0F0D55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4FB3998F-3E66-9299-9C44-55A769145C6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97A8667B-A21D-B888-942E-2934C4955DF4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52D37264-C2EB-DD52-4E08-5CE0045A0A7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C0E09042-CFA8-44D7-E5F6-9B7491053204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0F7C76E7-9BB7-DFF9-BCD5-1C8325704E1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79A4F2CC-C1A0-FA14-A81C-7C36377D258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F4966D4-4445-4BA4-E2C8-38C6E8B344E0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957" b="6390"/>
          <a:stretch/>
        </p:blipFill>
        <p:spPr>
          <a:xfrm>
            <a:off x="6167438" y="4905376"/>
            <a:ext cx="3924300" cy="1187450"/>
          </a:xfrm>
          <a:prstGeom prst="roundRect">
            <a:avLst>
              <a:gd name="adj" fmla="val 6720"/>
            </a:avLst>
          </a:prstGeom>
          <a:ln>
            <a:noFill/>
          </a:ln>
        </p:spPr>
      </p:pic>
      <p:sp>
        <p:nvSpPr>
          <p:cNvPr id="21" name="Прямоугольник 20">
            <a:hlinkClick r:id="rId7" action="ppaction://hlinksldjump"/>
            <a:extLst>
              <a:ext uri="{FF2B5EF4-FFF2-40B4-BE49-F238E27FC236}">
                <a16:creationId xmlns:a16="http://schemas.microsoft.com/office/drawing/2014/main" id="{C3795639-CF08-47FE-AAE5-70185DBB9B74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7"/>
            <a:extLst>
              <a:ext uri="{FF2B5EF4-FFF2-40B4-BE49-F238E27FC236}">
                <a16:creationId xmlns:a16="http://schemas.microsoft.com/office/drawing/2014/main" id="{2A5BC4E7-48C3-4922-9152-F92EFED55AD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2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56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НЛМК</a:t>
            </a:r>
          </a:p>
          <a:p>
            <a:r>
              <a:rPr lang="ru-RU" sz="900" dirty="0"/>
              <a:t>Подарочный новогодний набор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</a:t>
            </a:r>
            <a:r>
              <a:rPr lang="ru-RU" sz="900" dirty="0"/>
              <a:t>: рассказать </a:t>
            </a:r>
            <a:br>
              <a:rPr lang="ru-RU" sz="900" dirty="0"/>
            </a:br>
            <a:r>
              <a:rPr lang="ru-RU" sz="900" dirty="0"/>
              <a:t>о бельгийском подразделении компании.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концепция, вдохновленная Бельгией. Календарь и красочный альбом</a:t>
            </a:r>
          </a:p>
          <a:p>
            <a:r>
              <a:rPr lang="ru-RU" sz="900" dirty="0"/>
              <a:t>о Рене </a:t>
            </a:r>
            <a:r>
              <a:rPr lang="ru-RU" sz="900" dirty="0" err="1"/>
              <a:t>Магритте</a:t>
            </a:r>
            <a:r>
              <a:rPr lang="ru-RU" sz="900" dirty="0"/>
              <a:t>. Диски </a:t>
            </a:r>
            <a:br>
              <a:rPr lang="ru-RU" sz="900" dirty="0"/>
            </a:br>
            <a:r>
              <a:rPr lang="ru-RU" sz="900" dirty="0"/>
              <a:t>с музыкой Жака </a:t>
            </a:r>
            <a:r>
              <a:rPr lang="ru-RU" sz="900" dirty="0" err="1"/>
              <a:t>Бреля</a:t>
            </a:r>
            <a:r>
              <a:rPr lang="ru-RU" sz="900" dirty="0"/>
              <a:t> </a:t>
            </a:r>
            <a:br>
              <a:rPr lang="ru-RU" sz="900" dirty="0"/>
            </a:br>
            <a:r>
              <a:rPr lang="ru-RU" sz="900" dirty="0"/>
              <a:t>и Лары Фабиан. Шоколад, сидр и другие сувениры из Бельгии.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F0680FF-59EB-A314-04F4-FD2CD9908B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3924300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B5BDA66-BCC0-AFC8-A963-D930DBA654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"/>
          <a:stretch/>
        </p:blipFill>
        <p:spPr>
          <a:xfrm>
            <a:off x="4800601" y="800100"/>
            <a:ext cx="3715511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E87B1B4-8EBD-1045-52EF-E6164F3127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0602" y="3536949"/>
            <a:ext cx="2557462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252E00E-A3B6-A94D-9532-24987B7A470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7451" y="3536949"/>
            <a:ext cx="2557462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7C4223D-374A-BA2D-6491-67696181918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9765" y="1462338"/>
            <a:ext cx="2731610" cy="2039688"/>
          </a:xfrm>
          <a:prstGeom prst="roundRect">
            <a:avLst>
              <a:gd name="adj" fmla="val 2616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BD9EFD6D-5E4A-A9A6-C274-5E4F0AF8AD8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0FC47348-73F1-454B-289F-CC7859298DA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8F38A9B4-A1A4-4A91-28A6-1839439F2669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1" action="ppaction://hlinksldjump"/>
            <a:extLst>
              <a:ext uri="{FF2B5EF4-FFF2-40B4-BE49-F238E27FC236}">
                <a16:creationId xmlns:a16="http://schemas.microsoft.com/office/drawing/2014/main" id="{A6779A43-17A5-9880-C112-1E340EC39FF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2" action="ppaction://hlinksldjump"/>
            <a:extLst>
              <a:ext uri="{FF2B5EF4-FFF2-40B4-BE49-F238E27FC236}">
                <a16:creationId xmlns:a16="http://schemas.microsoft.com/office/drawing/2014/main" id="{B8E4D1F5-ADA3-D764-E168-0B8B5BA4D2BF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3" action="ppaction://hlinksldjump"/>
            <a:extLst>
              <a:ext uri="{FF2B5EF4-FFF2-40B4-BE49-F238E27FC236}">
                <a16:creationId xmlns:a16="http://schemas.microsoft.com/office/drawing/2014/main" id="{1606B5F8-CE4F-2513-BB2E-38D9E67AF29C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4" action="ppaction://hlinksldjump"/>
            <a:extLst>
              <a:ext uri="{FF2B5EF4-FFF2-40B4-BE49-F238E27FC236}">
                <a16:creationId xmlns:a16="http://schemas.microsoft.com/office/drawing/2014/main" id="{7A9A0D05-02F7-C404-94E2-BA2FD55ECCEC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5" action="ppaction://hlinksldjump"/>
            <a:extLst>
              <a:ext uri="{FF2B5EF4-FFF2-40B4-BE49-F238E27FC236}">
                <a16:creationId xmlns:a16="http://schemas.microsoft.com/office/drawing/2014/main" id="{BD672263-BA59-92CB-8289-557D49A410E3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4ACF73C6-3F2D-7692-24FE-68C89FC4FBF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B41034D8-7A9B-8EAB-A6B3-54E852A040F2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C06A8195-9A1C-2678-EF22-B5ED08C3B8A6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CE540B17-0C29-9839-EE83-92849C04FCB7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0B8DE463-25F8-4BBF-9B79-E60F417BA646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0"/>
            <a:extLst>
              <a:ext uri="{FF2B5EF4-FFF2-40B4-BE49-F238E27FC236}">
                <a16:creationId xmlns:a16="http://schemas.microsoft.com/office/drawing/2014/main" id="{ED6C5A7E-AFF2-48B9-AC19-4A76CA30F7FC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4429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9DEB20F-CBB6-776E-09AD-BBDCB3D2A0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00131" y="800100"/>
            <a:ext cx="3924301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D772234-349A-5172-7892-772AC77A32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00132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6063AFF-0B85-0442-7E01-FAC3C3533B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28020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32196D-50B0-2262-9890-8EFB5D7DB0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4A993F7-0A48-EDFC-7BE1-99AA8F6361B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474C45A-9317-A55A-E70F-2674EC6AC45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6"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86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23663"/>
            <a:ext cx="1569720" cy="2469161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Финвал</a:t>
            </a:r>
          </a:p>
          <a:p>
            <a:r>
              <a:rPr lang="ru-RU" sz="900" dirty="0"/>
              <a:t>Подарочный новогодний набор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поздравить клиентов сразу с двумя событиями — </a:t>
            </a:r>
            <a:br>
              <a:rPr lang="ru-RU" sz="900" dirty="0"/>
            </a:br>
            <a:r>
              <a:rPr lang="ru-RU" sz="900" dirty="0"/>
              <a:t>Новым годом </a:t>
            </a:r>
            <a:br>
              <a:rPr lang="ru-RU" sz="900" dirty="0"/>
            </a:br>
            <a:r>
              <a:rPr lang="ru-RU" sz="900" dirty="0"/>
              <a:t>и предшествующим </a:t>
            </a:r>
            <a:br>
              <a:rPr lang="ru-RU" sz="900" dirty="0"/>
            </a:br>
            <a:r>
              <a:rPr lang="ru-RU" sz="900" dirty="0"/>
              <a:t>ему 25-летним юбилеем компании.</a:t>
            </a:r>
          </a:p>
        </p:txBody>
      </p:sp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AADA2E02-B51C-A04A-73DF-0011B729307A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0" action="ppaction://hlinksldjump"/>
            <a:extLst>
              <a:ext uri="{FF2B5EF4-FFF2-40B4-BE49-F238E27FC236}">
                <a16:creationId xmlns:a16="http://schemas.microsoft.com/office/drawing/2014/main" id="{9892DFFD-71BC-07C2-777F-66686970805B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1" action="ppaction://hlinksldjump"/>
            <a:extLst>
              <a:ext uri="{FF2B5EF4-FFF2-40B4-BE49-F238E27FC236}">
                <a16:creationId xmlns:a16="http://schemas.microsoft.com/office/drawing/2014/main" id="{95BADB47-92DC-2FB4-F759-0BBCCC37235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2" action="ppaction://hlinksldjump"/>
            <a:extLst>
              <a:ext uri="{FF2B5EF4-FFF2-40B4-BE49-F238E27FC236}">
                <a16:creationId xmlns:a16="http://schemas.microsoft.com/office/drawing/2014/main" id="{BDD441FF-B9B7-CA7C-86FE-0A134F29D5CB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3" action="ppaction://hlinksldjump"/>
            <a:extLst>
              <a:ext uri="{FF2B5EF4-FFF2-40B4-BE49-F238E27FC236}">
                <a16:creationId xmlns:a16="http://schemas.microsoft.com/office/drawing/2014/main" id="{1F27202A-CB5D-C490-2EFF-F79B0E4FDEC8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4" action="ppaction://hlinksldjump"/>
            <a:extLst>
              <a:ext uri="{FF2B5EF4-FFF2-40B4-BE49-F238E27FC236}">
                <a16:creationId xmlns:a16="http://schemas.microsoft.com/office/drawing/2014/main" id="{79B568D7-3414-119A-41FE-0B3684E3D78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5" action="ppaction://hlinksldjump"/>
            <a:extLst>
              <a:ext uri="{FF2B5EF4-FFF2-40B4-BE49-F238E27FC236}">
                <a16:creationId xmlns:a16="http://schemas.microsoft.com/office/drawing/2014/main" id="{63D14C72-57E1-CD07-6B23-4E1A32A1DC4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6" action="ppaction://hlinksldjump"/>
            <a:extLst>
              <a:ext uri="{FF2B5EF4-FFF2-40B4-BE49-F238E27FC236}">
                <a16:creationId xmlns:a16="http://schemas.microsoft.com/office/drawing/2014/main" id="{CD3ED4AC-9A7F-E800-BDE8-EDAF77ACC97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 action="ppaction://hlinksldjump"/>
            <a:extLst>
              <a:ext uri="{FF2B5EF4-FFF2-40B4-BE49-F238E27FC236}">
                <a16:creationId xmlns:a16="http://schemas.microsoft.com/office/drawing/2014/main" id="{47DF7FF9-89F0-4BD7-8BB0-1201F2D212A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8" action="ppaction://hlinksldjump"/>
            <a:extLst>
              <a:ext uri="{FF2B5EF4-FFF2-40B4-BE49-F238E27FC236}">
                <a16:creationId xmlns:a16="http://schemas.microsoft.com/office/drawing/2014/main" id="{E4DE1CAD-78E7-938D-EAF1-CB709B31F85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9" action="ppaction://hlinksldjump"/>
            <a:extLst>
              <a:ext uri="{FF2B5EF4-FFF2-40B4-BE49-F238E27FC236}">
                <a16:creationId xmlns:a16="http://schemas.microsoft.com/office/drawing/2014/main" id="{A550483C-BE8E-94B4-A759-50D7B67ACFEA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20" action="ppaction://hlinksldjump"/>
            <a:extLst>
              <a:ext uri="{FF2B5EF4-FFF2-40B4-BE49-F238E27FC236}">
                <a16:creationId xmlns:a16="http://schemas.microsoft.com/office/drawing/2014/main" id="{6BA6EB65-0655-049C-D7A9-C6E4C95B3FF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555D00AA-8B73-7D4B-3E75-6244EE677F35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2" name="Рисунок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41DB32D-C89A-D9F0-FC94-59D1A982928D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6" name="Прямоугольник 25">
            <a:hlinkClick r:id="rId12" action="ppaction://hlinksldjump"/>
            <a:extLst>
              <a:ext uri="{FF2B5EF4-FFF2-40B4-BE49-F238E27FC236}">
                <a16:creationId xmlns:a16="http://schemas.microsoft.com/office/drawing/2014/main" id="{ACE32F94-1075-4D51-9190-B59C0570C9BE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hlinkClick r:id="rId22"/>
            <a:extLst>
              <a:ext uri="{FF2B5EF4-FFF2-40B4-BE49-F238E27FC236}">
                <a16:creationId xmlns:a16="http://schemas.microsoft.com/office/drawing/2014/main" id="{0C86A447-AFB2-4CD4-A2F6-F6791B52F93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3178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DAB8BDE-0475-5423-F793-41B4BDC03C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800100"/>
            <a:ext cx="3924301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F6624248-1BAE-4B3B-9EA4-3F2F6736D0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61935D1-D24D-1F4D-CB9A-30086CF833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48EDCD84-ED2D-6F14-5835-3DC0516CBA2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96833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56FE1F1-B520-7A45-0587-460140EC24D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9683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BD0A4BF9-AA7C-68AC-546B-18C79AF2A92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6"/>
          <a:stretch/>
        </p:blipFill>
        <p:spPr>
          <a:xfrm>
            <a:off x="-9437368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70241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Финвал</a:t>
            </a:r>
          </a:p>
          <a:p>
            <a:r>
              <a:rPr lang="ru-RU" sz="900" dirty="0"/>
              <a:t>Подарочный новогодний набор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единая концепция, основанная на точности — ключевой ценности компании. Двойной набор подарков —</a:t>
            </a:r>
          </a:p>
          <a:p>
            <a:r>
              <a:rPr lang="ru-RU" sz="900" dirty="0"/>
              <a:t>настенный и настольный календари, книга, чайный набор, открытка, елочная игрушка. Уникальные приемы — открытка-линейка, люминесцентная краска.</a:t>
            </a:r>
          </a:p>
        </p:txBody>
      </p:sp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0F21D0A8-635D-53B1-1240-B839FBE6DE3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10" action="ppaction://hlinksldjump"/>
            <a:extLst>
              <a:ext uri="{FF2B5EF4-FFF2-40B4-BE49-F238E27FC236}">
                <a16:creationId xmlns:a16="http://schemas.microsoft.com/office/drawing/2014/main" id="{A989F06A-87FD-B46B-6EB2-ED2962C1C741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1" action="ppaction://hlinksldjump"/>
            <a:extLst>
              <a:ext uri="{FF2B5EF4-FFF2-40B4-BE49-F238E27FC236}">
                <a16:creationId xmlns:a16="http://schemas.microsoft.com/office/drawing/2014/main" id="{03C4243B-A249-54B7-C250-11964999D11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2" action="ppaction://hlinksldjump"/>
            <a:extLst>
              <a:ext uri="{FF2B5EF4-FFF2-40B4-BE49-F238E27FC236}">
                <a16:creationId xmlns:a16="http://schemas.microsoft.com/office/drawing/2014/main" id="{327639D0-75B0-1240-E37E-A48395DBCEEF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3" action="ppaction://hlinksldjump"/>
            <a:extLst>
              <a:ext uri="{FF2B5EF4-FFF2-40B4-BE49-F238E27FC236}">
                <a16:creationId xmlns:a16="http://schemas.microsoft.com/office/drawing/2014/main" id="{071AE34A-A30F-06AD-E60C-D6D6E37614F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4" action="ppaction://hlinksldjump"/>
            <a:extLst>
              <a:ext uri="{FF2B5EF4-FFF2-40B4-BE49-F238E27FC236}">
                <a16:creationId xmlns:a16="http://schemas.microsoft.com/office/drawing/2014/main" id="{E792DA46-7850-5AAA-A3B1-872D3B8734A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5" action="ppaction://hlinksldjump"/>
            <a:extLst>
              <a:ext uri="{FF2B5EF4-FFF2-40B4-BE49-F238E27FC236}">
                <a16:creationId xmlns:a16="http://schemas.microsoft.com/office/drawing/2014/main" id="{E5A3498E-D2AA-B3EA-49A0-4E73062B9F9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6" action="ppaction://hlinksldjump"/>
            <a:extLst>
              <a:ext uri="{FF2B5EF4-FFF2-40B4-BE49-F238E27FC236}">
                <a16:creationId xmlns:a16="http://schemas.microsoft.com/office/drawing/2014/main" id="{AE078DB6-2FD8-6127-47D1-5DA63C652FD3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 action="ppaction://hlinksldjump"/>
            <a:extLst>
              <a:ext uri="{FF2B5EF4-FFF2-40B4-BE49-F238E27FC236}">
                <a16:creationId xmlns:a16="http://schemas.microsoft.com/office/drawing/2014/main" id="{3A819080-9D3A-C020-56DF-928C13546618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8" action="ppaction://hlinksldjump"/>
            <a:extLst>
              <a:ext uri="{FF2B5EF4-FFF2-40B4-BE49-F238E27FC236}">
                <a16:creationId xmlns:a16="http://schemas.microsoft.com/office/drawing/2014/main" id="{28097807-73A9-6344-9D17-AEF48437F62C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9" action="ppaction://hlinksldjump"/>
            <a:extLst>
              <a:ext uri="{FF2B5EF4-FFF2-40B4-BE49-F238E27FC236}">
                <a16:creationId xmlns:a16="http://schemas.microsoft.com/office/drawing/2014/main" id="{AE8DAE4B-1A93-0D65-4F7D-EC8B06D3BB57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20" action="ppaction://hlinksldjump"/>
            <a:extLst>
              <a:ext uri="{FF2B5EF4-FFF2-40B4-BE49-F238E27FC236}">
                <a16:creationId xmlns:a16="http://schemas.microsoft.com/office/drawing/2014/main" id="{63CFBA91-8C15-C90F-AECC-E2DD6E6B8794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887538BD-CABB-449F-3097-3D8E33DA62F2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2" name="Рисуно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EAF57329-B244-CCA8-8FA8-E1FBFCA570C2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9" name="Прямоугольник 28">
            <a:hlinkClick r:id="rId12" action="ppaction://hlinksldjump"/>
            <a:extLst>
              <a:ext uri="{FF2B5EF4-FFF2-40B4-BE49-F238E27FC236}">
                <a16:creationId xmlns:a16="http://schemas.microsoft.com/office/drawing/2014/main" id="{24824B05-95E8-4ABA-A8BB-B11E74E4B4B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>
            <a:hlinkClick r:id="rId22"/>
            <a:extLst>
              <a:ext uri="{FF2B5EF4-FFF2-40B4-BE49-F238E27FC236}">
                <a16:creationId xmlns:a16="http://schemas.microsoft.com/office/drawing/2014/main" id="{960FD315-8EEE-4950-BB70-CBEFF361D5F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1778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86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СТ Групп</a:t>
            </a:r>
          </a:p>
          <a:p>
            <a:r>
              <a:rPr lang="ru-RU" sz="900" dirty="0"/>
              <a:t>Подарочный новогодний набор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>
                <a:solidFill>
                  <a:schemeClr val="accent1"/>
                </a:solidFill>
              </a:rPr>
              <a:t> </a:t>
            </a:r>
            <a:r>
              <a:rPr lang="ru-RU" sz="900" dirty="0"/>
              <a:t>наполнить теплом подарок компании, занимающейся поставками инструмента для станков.</a:t>
            </a:r>
            <a:endParaRPr lang="en-US" sz="900" dirty="0"/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холодная хайтек-эстетика</a:t>
            </a:r>
            <a:r>
              <a:rPr lang="en-US" sz="900" dirty="0"/>
              <a:t> </a:t>
            </a:r>
            <a:r>
              <a:rPr lang="ru-RU" sz="900" dirty="0"/>
              <a:t>упаковки, внутри которой скрыта яркая</a:t>
            </a:r>
          </a:p>
          <a:p>
            <a:r>
              <a:rPr lang="ru-RU" sz="900" dirty="0"/>
              <a:t>коробка с душевным подарком.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DC2BC6-1F7C-49B9-A291-CFABA90B8A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"/>
          <a:stretch/>
        </p:blipFill>
        <p:spPr>
          <a:xfrm>
            <a:off x="695326" y="800100"/>
            <a:ext cx="5292722" cy="3924300"/>
          </a:xfrm>
          <a:prstGeom prst="roundRect">
            <a:avLst>
              <a:gd name="adj" fmla="val 1893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0056C2E-6B82-4935-9C2D-065663934D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7" y="4905374"/>
            <a:ext cx="2555873" cy="1187449"/>
          </a:xfrm>
          <a:prstGeom prst="roundRect">
            <a:avLst>
              <a:gd name="adj" fmla="val 5664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3F2360E-E88D-4C9F-886C-795B8DF7F9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2175" y="4905374"/>
            <a:ext cx="2555873" cy="1187449"/>
          </a:xfrm>
          <a:prstGeom prst="roundRect">
            <a:avLst>
              <a:gd name="adj" fmla="val 5664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B44A658-9D58-416D-A89E-60BEC03E044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9023" y="800100"/>
            <a:ext cx="3922715" cy="3924300"/>
          </a:xfrm>
          <a:prstGeom prst="roundRect">
            <a:avLst>
              <a:gd name="adj" fmla="val 1893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9C6CC4A-A8D4-4608-AF9D-F2A305210D4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"/>
          <a:stretch/>
        </p:blipFill>
        <p:spPr>
          <a:xfrm>
            <a:off x="6169027" y="4905374"/>
            <a:ext cx="3922711" cy="1187449"/>
          </a:xfrm>
          <a:prstGeom prst="roundRect">
            <a:avLst>
              <a:gd name="adj" fmla="val 5664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8FCF7EE2-ED48-A74E-4978-BBE4296FDC2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A92C2F91-7DE0-6904-B95D-0E16506818A2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BEC78DF7-5322-F991-5533-BA51BFBF605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305F175E-E836-21A2-3290-327BB2D970B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60DBEA6F-CA1F-EC9B-E45E-3D76C4C78B55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4ADD9AA8-625A-ABCE-29B4-6982265443A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B167B00E-A3E1-B1B4-4D11-A6578982F63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0CEE908D-F0E2-FFD6-7711-1DBCB4BF463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806C4BF3-B7FF-86C5-7D00-C6F8FF9A4A3B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B0F11EAD-9F21-DA3A-0DBB-50E94F64DDA8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10514078-7029-1708-11C8-58D00717D7EE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204E792D-0AEB-5D5E-02A2-6EB4A16D6F25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7B53C41E-0404-4FFE-AF00-8650A07C59C8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0"/>
            <a:extLst>
              <a:ext uri="{FF2B5EF4-FFF2-40B4-BE49-F238E27FC236}">
                <a16:creationId xmlns:a16="http://schemas.microsoft.com/office/drawing/2014/main" id="{E8ADD3D1-12E8-4944-92AB-6081B43D93EA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218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A1705680-601E-B83E-E237-F780A46389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00000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DC2BC6-1F7C-49B9-A291-CFABA90B8A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AD538AA-1844-4C15-9087-3AB88E70232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800100"/>
            <a:ext cx="3927929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0056C2E-6B82-4935-9C2D-065663934D7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3536949"/>
            <a:ext cx="3927929" cy="2555875"/>
          </a:xfrm>
          <a:prstGeom prst="roundRect">
            <a:avLst>
              <a:gd name="adj" fmla="val 2616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28069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Accenture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Подарочный новогодний набор</a:t>
            </a:r>
            <a:endParaRPr lang="en-US" sz="900" dirty="0"/>
          </a:p>
          <a:p>
            <a:endParaRPr lang="en-US" sz="900" dirty="0"/>
          </a:p>
          <a:p>
            <a:r>
              <a:rPr lang="ru-RU" sz="900" b="0" i="1" u="none" strike="noStrike" baseline="0" dirty="0">
                <a:solidFill>
                  <a:schemeClr val="accent1"/>
                </a:solidFill>
              </a:rPr>
              <a:t>Задача: </a:t>
            </a:r>
            <a:r>
              <a:rPr lang="ru-RU" sz="900" b="0" i="0" u="none" strike="noStrike" baseline="0" dirty="0"/>
              <a:t>сделать подарок одновременно скромным </a:t>
            </a:r>
            <a:br>
              <a:rPr lang="ru-RU" sz="900" b="0" i="0" u="none" strike="noStrike" baseline="0" dirty="0"/>
            </a:br>
            <a:r>
              <a:rPr lang="ru-RU" sz="900" b="0" i="0" u="none" strike="noStrike" baseline="0" dirty="0"/>
              <a:t>и премиальным, рассказав клиентам о благородной инициативе направить основную часть поздравительного бюджета </a:t>
            </a:r>
            <a:br>
              <a:rPr lang="ru-RU" sz="900" b="0" i="0" u="none" strike="noStrike" baseline="0" dirty="0"/>
            </a:br>
            <a:r>
              <a:rPr lang="ru-RU" sz="900" b="0" i="0" u="none" strike="noStrike" baseline="0" dirty="0"/>
              <a:t>на помощь музеям и детским домам. </a:t>
            </a:r>
            <a:endParaRPr lang="ru-RU" sz="900" dirty="0"/>
          </a:p>
        </p:txBody>
      </p:sp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E27090DC-10E5-B6E4-0D39-96C3E83ADC0F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8" action="ppaction://hlinksldjump"/>
            <a:extLst>
              <a:ext uri="{FF2B5EF4-FFF2-40B4-BE49-F238E27FC236}">
                <a16:creationId xmlns:a16="http://schemas.microsoft.com/office/drawing/2014/main" id="{7C9518FF-94AE-B59F-3252-A34EF88B9193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E4845CEF-94BB-0E44-0BC8-947686829EF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A50DB21B-035A-A12F-7661-8684AEBB9954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E831B540-AB56-C5DE-AC44-702B0F50D6F5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DF97B7C4-C9AE-B8A2-8E46-1E8546363B93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CC5DEE2A-A8EC-31D9-BC78-B92F1D037FB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422E8723-CF7D-EDEE-3E5E-A9EE5F14417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AADB3E4A-C025-67AE-8A96-9A99B2DDF59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  <a:extLst>
              <a:ext uri="{FF2B5EF4-FFF2-40B4-BE49-F238E27FC236}">
                <a16:creationId xmlns:a16="http://schemas.microsoft.com/office/drawing/2014/main" id="{B7A52F3B-F68C-E719-1BE7-CC248F64A7E4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  <a:extLst>
              <a:ext uri="{FF2B5EF4-FFF2-40B4-BE49-F238E27FC236}">
                <a16:creationId xmlns:a16="http://schemas.microsoft.com/office/drawing/2014/main" id="{8750AA08-83DC-4B68-B1E1-5E6A5517B74C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8" action="ppaction://hlinksldjump"/>
            <a:extLst>
              <a:ext uri="{FF2B5EF4-FFF2-40B4-BE49-F238E27FC236}">
                <a16:creationId xmlns:a16="http://schemas.microsoft.com/office/drawing/2014/main" id="{1AF09F2C-EDE8-A169-B7FC-87E773CA47D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A9523865-3BB5-72FD-C9AE-04689EC8025F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2" name="Рисунок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EBC6EFB-C8DC-4EAD-8CFE-A93C9B8FFB82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4" name="Прямоугольник 23">
            <a:hlinkClick r:id="rId10" action="ppaction://hlinksldjump"/>
            <a:extLst>
              <a:ext uri="{FF2B5EF4-FFF2-40B4-BE49-F238E27FC236}">
                <a16:creationId xmlns:a16="http://schemas.microsoft.com/office/drawing/2014/main" id="{2E97893C-4025-4A01-B8D6-91EDF38D155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0"/>
            <a:extLst>
              <a:ext uri="{FF2B5EF4-FFF2-40B4-BE49-F238E27FC236}">
                <a16:creationId xmlns:a16="http://schemas.microsoft.com/office/drawing/2014/main" id="{D323699A-5B3A-4568-9EEE-8091E5AB4C4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8796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5128BD1-F734-FAE7-EE3E-CDAD2C9FFF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842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601C23F-2056-3334-5B1F-81637326D5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408833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7A0D18F-963C-3CED-D55E-443FEF207A3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936720" y="800100"/>
            <a:ext cx="3927929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D65C94F-B4DC-7FAF-4C9F-F22A655B2C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936720" y="3536949"/>
            <a:ext cx="3927929" cy="2555875"/>
          </a:xfrm>
          <a:prstGeom prst="roundRect">
            <a:avLst>
              <a:gd name="adj" fmla="val 2616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2" y="3651504"/>
            <a:ext cx="1639539" cy="207521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Accenture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Подарочный новогодний набор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открытка нестандартного формата </a:t>
            </a:r>
            <a:br>
              <a:rPr lang="ru-RU" sz="900" dirty="0"/>
            </a:br>
            <a:r>
              <a:rPr lang="ru-RU" sz="900" dirty="0"/>
              <a:t>на дизайнерской бумаге </a:t>
            </a:r>
            <a:br>
              <a:rPr lang="ru-RU" sz="900" dirty="0"/>
            </a:br>
            <a:r>
              <a:rPr lang="ru-RU" sz="900" dirty="0"/>
              <a:t>со сложным</a:t>
            </a:r>
            <a:r>
              <a:rPr lang="en-US" sz="900" dirty="0"/>
              <a:t> </a:t>
            </a:r>
            <a:r>
              <a:rPr lang="ru-RU" sz="900" dirty="0"/>
              <a:t>тиснением, </a:t>
            </a:r>
            <a:br>
              <a:rPr lang="ru-RU" sz="900" dirty="0"/>
            </a:br>
            <a:r>
              <a:rPr lang="ru-RU" sz="900" dirty="0"/>
              <a:t>в которой детский рисунок</a:t>
            </a:r>
            <a:r>
              <a:rPr lang="en-US" sz="900" dirty="0"/>
              <a:t> </a:t>
            </a:r>
            <a:r>
              <a:rPr lang="ru-RU" sz="900" dirty="0"/>
              <a:t>повторяет известную картину. Единое стилевое </a:t>
            </a:r>
            <a:br>
              <a:rPr lang="ru-RU" sz="900" dirty="0"/>
            </a:br>
            <a:r>
              <a:rPr lang="ru-RU" sz="900" dirty="0"/>
              <a:t>решение для открытки </a:t>
            </a:r>
            <a:br>
              <a:rPr lang="ru-RU" sz="900" dirty="0"/>
            </a:br>
            <a:r>
              <a:rPr lang="ru-RU" sz="900" dirty="0"/>
              <a:t>и суперобложки </a:t>
            </a:r>
            <a:br>
              <a:rPr lang="ru-RU" sz="900" dirty="0"/>
            </a:br>
            <a:r>
              <a:rPr lang="ru-RU" sz="900" dirty="0"/>
              <a:t>арт-издания о жизни </a:t>
            </a:r>
            <a:br>
              <a:rPr lang="ru-RU" sz="900" dirty="0"/>
            </a:br>
            <a:r>
              <a:rPr lang="ru-RU" sz="900" dirty="0"/>
              <a:t>и творчестве Леонардо да Винчи.</a:t>
            </a:r>
          </a:p>
        </p:txBody>
      </p:sp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9075853F-4BA0-07C6-C498-63B2E52334BA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AAC06BED-979C-266D-D7F8-1ABD959FA32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BBD04BC8-8EDA-5CD5-A536-AAB470B5313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8C408660-F682-6D72-F947-51469663E23B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1" action="ppaction://hlinksldjump"/>
            <a:extLst>
              <a:ext uri="{FF2B5EF4-FFF2-40B4-BE49-F238E27FC236}">
                <a16:creationId xmlns:a16="http://schemas.microsoft.com/office/drawing/2014/main" id="{12A0CBE8-0283-6A5C-CD57-D46A95B6E65A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06D7ED83-49EB-04A4-EAFC-7FFDE47731BC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3" action="ppaction://hlinksldjump"/>
            <a:extLst>
              <a:ext uri="{FF2B5EF4-FFF2-40B4-BE49-F238E27FC236}">
                <a16:creationId xmlns:a16="http://schemas.microsoft.com/office/drawing/2014/main" id="{1CDF1C47-71AD-E3D1-3751-FBCFAE389733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4" action="ppaction://hlinksldjump"/>
            <a:extLst>
              <a:ext uri="{FF2B5EF4-FFF2-40B4-BE49-F238E27FC236}">
                <a16:creationId xmlns:a16="http://schemas.microsoft.com/office/drawing/2014/main" id="{06178254-5C66-70E9-3F51-337357B0EE3E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5" action="ppaction://hlinksldjump"/>
            <a:extLst>
              <a:ext uri="{FF2B5EF4-FFF2-40B4-BE49-F238E27FC236}">
                <a16:creationId xmlns:a16="http://schemas.microsoft.com/office/drawing/2014/main" id="{2C0748DB-0DCB-C75C-135F-95F5645CE16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6" action="ppaction://hlinksldjump"/>
            <a:extLst>
              <a:ext uri="{FF2B5EF4-FFF2-40B4-BE49-F238E27FC236}">
                <a16:creationId xmlns:a16="http://schemas.microsoft.com/office/drawing/2014/main" id="{FD620033-226B-B4CB-110F-449FC7530B1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 action="ppaction://hlinksldjump"/>
            <a:extLst>
              <a:ext uri="{FF2B5EF4-FFF2-40B4-BE49-F238E27FC236}">
                <a16:creationId xmlns:a16="http://schemas.microsoft.com/office/drawing/2014/main" id="{1C455A63-CBD5-EA0D-620C-7E2DDE9FC59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8" action="ppaction://hlinksldjump"/>
            <a:extLst>
              <a:ext uri="{FF2B5EF4-FFF2-40B4-BE49-F238E27FC236}">
                <a16:creationId xmlns:a16="http://schemas.microsoft.com/office/drawing/2014/main" id="{CBD10EBA-7F74-D4EB-A91E-41DF458F1649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одзаголовок 13">
            <a:extLst>
              <a:ext uri="{FF2B5EF4-FFF2-40B4-BE49-F238E27FC236}">
                <a16:creationId xmlns:a16="http://schemas.microsoft.com/office/drawing/2014/main" id="{4454605F-8B87-AF05-E220-D85574FF5EF9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0" name="Рисунок 19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74060E3-1739-D825-C92C-78D05A44F231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5" name="Прямоугольник 24">
            <a:hlinkClick r:id="rId10" action="ppaction://hlinksldjump"/>
            <a:extLst>
              <a:ext uri="{FF2B5EF4-FFF2-40B4-BE49-F238E27FC236}">
                <a16:creationId xmlns:a16="http://schemas.microsoft.com/office/drawing/2014/main" id="{4ECD8924-3555-401F-BBF6-37FB88B2C3CD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hlinkClick r:id="rId20"/>
            <a:extLst>
              <a:ext uri="{FF2B5EF4-FFF2-40B4-BE49-F238E27FC236}">
                <a16:creationId xmlns:a16="http://schemas.microsoft.com/office/drawing/2014/main" id="{313C0A30-32EC-4C44-A557-6984E2CC495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8500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Подарочный набор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красиво и необычно поздравить любимых клиентов банка с Новым годом.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набор для медитации, созданный вручную из качественных натуральных материалов, плюс подборка релакс-музыки.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32196D-50B0-2262-9890-8EFB5D7DB0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800100"/>
            <a:ext cx="3924301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4A993F7-0A48-EDFC-7BE1-99AA8F6361B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2"/>
          <a:stretch/>
        </p:blipFill>
        <p:spPr>
          <a:xfrm>
            <a:off x="6167438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474C45A-9317-A55A-E70F-2674EC6AC45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695326" y="800100"/>
            <a:ext cx="5292724" cy="3924300"/>
          </a:xfrm>
          <a:prstGeom prst="roundRect">
            <a:avLst>
              <a:gd name="adj" fmla="val 1980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9747ECF2-FED3-9F04-B0D6-7FFFD18D7D39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EA639FED-7BB5-4391-A59F-938A50CF8EC8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06425ACD-947F-DCFD-7F20-E063B84DDC60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FC671675-688C-7E53-BC6C-4448C7FA88A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75D4D3BE-791D-F996-0579-4B4E0C368BCC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DD865522-DE56-D9B8-01C3-9C77A2F74868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71D86DC8-3E91-4BAC-C68D-3E96D3FA6823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4BE595FC-3D1E-B6C0-9A2F-6B5F53346ACE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F97B8091-192A-E692-C6FB-61D2A1A0449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44DB6F24-2C15-532F-8991-899655F2D6AA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50FC544F-A80F-B593-6E78-F2F119C0D22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1CF0FD1A-9E9D-F0AC-2FB3-5539870B4920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DCDD07D6-6700-4E7B-99D6-FF15B161943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CBE62B0-8B41-4532-840A-C91FABB5C26C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4905375"/>
            <a:ext cx="5292724" cy="1187450"/>
          </a:xfrm>
          <a:prstGeom prst="roundRect">
            <a:avLst>
              <a:gd name="adj" fmla="val 6793"/>
            </a:avLst>
          </a:prstGeom>
        </p:spPr>
      </p:pic>
      <p:sp>
        <p:nvSpPr>
          <p:cNvPr id="23" name="Прямоугольник 22">
            <a:hlinkClick r:id="rId19"/>
            <a:extLst>
              <a:ext uri="{FF2B5EF4-FFF2-40B4-BE49-F238E27FC236}">
                <a16:creationId xmlns:a16="http://schemas.microsoft.com/office/drawing/2014/main" id="{6550F3D9-E620-4094-A8C6-A2A0D889EE72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625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474C45A-9317-A55A-E70F-2674EC6AC4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4A993F7-0A48-EDFC-7BE1-99AA8F6361B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0600" y="3536950"/>
            <a:ext cx="2555875" cy="2557462"/>
          </a:xfrm>
          <a:prstGeom prst="roundRect">
            <a:avLst>
              <a:gd name="adj" fmla="val 3074"/>
            </a:avLst>
          </a:prstGeom>
          <a:ln w="177800">
            <a:solidFill>
              <a:schemeClr val="bg1"/>
            </a:solidFill>
          </a:ln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8BDC5F5-CA22-A70C-4355-03C3A8DF74F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"/>
          <a:stretch/>
        </p:blipFill>
        <p:spPr>
          <a:xfrm>
            <a:off x="7537450" y="3535361"/>
            <a:ext cx="2555875" cy="2557462"/>
          </a:xfrm>
          <a:prstGeom prst="roundRect">
            <a:avLst>
              <a:gd name="adj" fmla="val 3074"/>
            </a:avLst>
          </a:prstGeom>
          <a:ln w="168275"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Подарочный новогодний набор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придумать универсальную идею,</a:t>
            </a:r>
          </a:p>
          <a:p>
            <a:r>
              <a:rPr lang="ru-RU" sz="900" dirty="0"/>
              <a:t>которая подойдет для любых</a:t>
            </a:r>
          </a:p>
          <a:p>
            <a:r>
              <a:rPr lang="ru-RU" sz="900" dirty="0"/>
              <a:t>подарков.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оригинальные иллюстрации, нарисованные одной линией — словно кабелем. Стиль, подходящий</a:t>
            </a:r>
          </a:p>
          <a:p>
            <a:r>
              <a:rPr lang="ru-RU" sz="900" dirty="0"/>
              <a:t>для любой технологии</a:t>
            </a:r>
          </a:p>
          <a:p>
            <a:r>
              <a:rPr lang="ru-RU" sz="900" dirty="0"/>
              <a:t>нанесения.</a:t>
            </a:r>
          </a:p>
        </p:txBody>
      </p:sp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2FD9EAB5-AF66-D4E7-C5BA-E492D4480B9D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4CAC4CC2-066D-40C4-6BAF-5ABC030995F7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0828B60F-E641-5350-740D-CF43876D0563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1" action="ppaction://hlinksldjump"/>
            <a:extLst>
              <a:ext uri="{FF2B5EF4-FFF2-40B4-BE49-F238E27FC236}">
                <a16:creationId xmlns:a16="http://schemas.microsoft.com/office/drawing/2014/main" id="{DC5008D3-C5B5-80F2-AABF-682B03355F14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2" action="ppaction://hlinksldjump"/>
            <a:extLst>
              <a:ext uri="{FF2B5EF4-FFF2-40B4-BE49-F238E27FC236}">
                <a16:creationId xmlns:a16="http://schemas.microsoft.com/office/drawing/2014/main" id="{12286E15-70B1-6FC2-7B57-AC67B3A90E4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3" action="ppaction://hlinksldjump"/>
            <a:extLst>
              <a:ext uri="{FF2B5EF4-FFF2-40B4-BE49-F238E27FC236}">
                <a16:creationId xmlns:a16="http://schemas.microsoft.com/office/drawing/2014/main" id="{39965AD4-0751-038E-AF0E-90FF545123CC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4" action="ppaction://hlinksldjump"/>
            <a:extLst>
              <a:ext uri="{FF2B5EF4-FFF2-40B4-BE49-F238E27FC236}">
                <a16:creationId xmlns:a16="http://schemas.microsoft.com/office/drawing/2014/main" id="{CF8FFAF2-AA7D-E695-92AF-53EC8595FA54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5" action="ppaction://hlinksldjump"/>
            <a:extLst>
              <a:ext uri="{FF2B5EF4-FFF2-40B4-BE49-F238E27FC236}">
                <a16:creationId xmlns:a16="http://schemas.microsoft.com/office/drawing/2014/main" id="{58EED149-68F9-94E9-E08C-15BF9CA7E29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6" action="ppaction://hlinksldjump"/>
            <a:extLst>
              <a:ext uri="{FF2B5EF4-FFF2-40B4-BE49-F238E27FC236}">
                <a16:creationId xmlns:a16="http://schemas.microsoft.com/office/drawing/2014/main" id="{D4F1C7F4-9BC1-F063-E967-3345E0981EAE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7" action="ppaction://hlinksldjump"/>
            <a:extLst>
              <a:ext uri="{FF2B5EF4-FFF2-40B4-BE49-F238E27FC236}">
                <a16:creationId xmlns:a16="http://schemas.microsoft.com/office/drawing/2014/main" id="{7D77551C-03B9-4374-A03C-2FFD0AAEF00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8" action="ppaction://hlinksldjump"/>
            <a:extLst>
              <a:ext uri="{FF2B5EF4-FFF2-40B4-BE49-F238E27FC236}">
                <a16:creationId xmlns:a16="http://schemas.microsoft.com/office/drawing/2014/main" id="{BF8684B3-555E-5599-EC9B-7F793A297ECC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9" action="ppaction://hlinksldjump"/>
            <a:extLst>
              <a:ext uri="{FF2B5EF4-FFF2-40B4-BE49-F238E27FC236}">
                <a16:creationId xmlns:a16="http://schemas.microsoft.com/office/drawing/2014/main" id="{1C6851AA-B916-8FC0-FC91-E717E5C11625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2401D99-DDDB-9538-74BD-9634511A1B4B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516" b="-275"/>
          <a:stretch/>
        </p:blipFill>
        <p:spPr>
          <a:xfrm>
            <a:off x="3066924" y="4269421"/>
            <a:ext cx="2300413" cy="2588579"/>
          </a:xfrm>
          <a:prstGeom prst="roundRect">
            <a:avLst>
              <a:gd name="adj" fmla="val 3074"/>
            </a:avLst>
          </a:prstGeom>
        </p:spPr>
      </p:pic>
      <p:pic>
        <p:nvPicPr>
          <p:cNvPr id="21" name="Uncomtech_desktop_calendar_1">
            <a:hlinkClick r:id="" action="ppaction://media"/>
            <a:extLst>
              <a:ext uri="{FF2B5EF4-FFF2-40B4-BE49-F238E27FC236}">
                <a16:creationId xmlns:a16="http://schemas.microsoft.com/office/drawing/2014/main" id="{4635BD6B-00FE-496C-9B73-98BA5B86552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167438" y="989357"/>
            <a:ext cx="3924300" cy="2368206"/>
          </a:xfrm>
          <a:prstGeom prst="rect">
            <a:avLst/>
          </a:prstGeom>
          <a:ln w="3175">
            <a:noFill/>
          </a:ln>
        </p:spPr>
      </p:pic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A9C1330D-E540-4C8E-93D2-422625587710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22"/>
            <a:extLst>
              <a:ext uri="{FF2B5EF4-FFF2-40B4-BE49-F238E27FC236}">
                <a16:creationId xmlns:a16="http://schemas.microsoft.com/office/drawing/2014/main" id="{33A0F5F0-0491-4FAA-A931-5C1C575D16E8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0291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0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5EA3B5F6-3BF5-4295-987B-F669E46F43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669" y="4761049"/>
            <a:ext cx="3629730" cy="2096951"/>
          </a:xfrm>
          <a:prstGeom prst="roundRect">
            <a:avLst>
              <a:gd name="adj" fmla="val 3017"/>
            </a:avLst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899A3BC-6209-4CFD-8ED3-939E42A189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3535360"/>
            <a:ext cx="3924301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4439708B-B168-4215-A3BB-C06E66DE990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800100"/>
            <a:ext cx="3924301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2A10A9E-4B02-4DF8-B8CC-E25A878AAC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3924300"/>
          </a:xfrm>
          <a:prstGeom prst="roundRect">
            <a:avLst>
              <a:gd name="adj" fmla="val 1462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7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Сувенирная продукция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полезные презенты для клиентов компании — производителя кабеля.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серия интересных </a:t>
            </a:r>
            <a:br>
              <a:rPr lang="ru-RU" sz="900" dirty="0"/>
            </a:br>
            <a:r>
              <a:rPr lang="ru-RU" sz="900" dirty="0"/>
              <a:t>и функциональных брендированных подарков для встреч, праздников и особых случаев — от эконом до ВИП.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7ED2D87-D25A-C073-D425-B78D3A74FE7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2423" y="3726502"/>
            <a:ext cx="1153734" cy="1440168"/>
          </a:xfrm>
          <a:prstGeom prst="roundRect">
            <a:avLst>
              <a:gd name="adj" fmla="val 3017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21939AB5-F28F-0307-7D61-F823CACA38B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56A231C4-559C-8985-8515-04FF979C043E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10" action="ppaction://hlinksldjump"/>
            <a:extLst>
              <a:ext uri="{FF2B5EF4-FFF2-40B4-BE49-F238E27FC236}">
                <a16:creationId xmlns:a16="http://schemas.microsoft.com/office/drawing/2014/main" id="{45697144-0850-74B3-CF89-7C47D5897BC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1" action="ppaction://hlinksldjump"/>
            <a:extLst>
              <a:ext uri="{FF2B5EF4-FFF2-40B4-BE49-F238E27FC236}">
                <a16:creationId xmlns:a16="http://schemas.microsoft.com/office/drawing/2014/main" id="{CB3EB8A6-81F3-BA6C-1B4F-A56EA02F2EF8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2" action="ppaction://hlinksldjump"/>
            <a:extLst>
              <a:ext uri="{FF2B5EF4-FFF2-40B4-BE49-F238E27FC236}">
                <a16:creationId xmlns:a16="http://schemas.microsoft.com/office/drawing/2014/main" id="{A062503B-7296-6054-C0BF-3E9CAEC6DF6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AF66A410-0E2D-2FA6-0439-7588E77F32E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AF256712-0AEF-C70B-A983-3C15FF46E3E8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74128477-B0E6-599D-4612-41C8629B27E5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D8C567FD-9430-0C8E-C225-1B13A5DB4D6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B3321752-3834-DD5A-AC17-18626BA37B92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79EF5A5E-8D29-8615-6440-F54CD0D8EE74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0BD4C5F0-4F11-F10D-78D6-338343E6A6F2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E5C6AB70-5268-EC7B-7576-F6702CE37D90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98538">
            <a:off x="19403" y="3318307"/>
            <a:ext cx="3168833" cy="3283595"/>
          </a:xfrm>
          <a:prstGeom prst="rect">
            <a:avLst/>
          </a:prstGeom>
        </p:spPr>
      </p:pic>
      <p:sp>
        <p:nvSpPr>
          <p:cNvPr id="24" name="Прямоугольник 23">
            <a:hlinkClick r:id="rId11" action="ppaction://hlinksldjump"/>
            <a:extLst>
              <a:ext uri="{FF2B5EF4-FFF2-40B4-BE49-F238E27FC236}">
                <a16:creationId xmlns:a16="http://schemas.microsoft.com/office/drawing/2014/main" id="{3996314C-A62B-470B-82E3-FAB2B2DB0120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hlinkClick r:id="rId21"/>
            <a:extLst>
              <a:ext uri="{FF2B5EF4-FFF2-40B4-BE49-F238E27FC236}">
                <a16:creationId xmlns:a16="http://schemas.microsoft.com/office/drawing/2014/main" id="{F14D472D-0B53-44B4-9BC9-A305A061161F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122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>
                <a:solidFill>
                  <a:schemeClr val="accent1"/>
                </a:solidFill>
              </a:rPr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366A7688-79F3-470C-B128-98FA77E70D8D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674872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Симбол</a:t>
            </a:r>
            <a:r>
              <a:rPr lang="ru-RU" sz="900" b="1" dirty="0">
                <a:solidFill>
                  <a:schemeClr val="accent1"/>
                </a:solidFill>
              </a:rPr>
              <a:t> </a:t>
            </a:r>
            <a:br>
              <a:rPr lang="ru-RU" sz="900" b="1" dirty="0">
                <a:solidFill>
                  <a:schemeClr val="accent1"/>
                </a:solidFill>
              </a:rPr>
            </a:br>
            <a:r>
              <a:rPr lang="ru-RU" sz="900" b="1" dirty="0" err="1">
                <a:solidFill>
                  <a:schemeClr val="accent1"/>
                </a:solidFill>
              </a:rPr>
              <a:t>коммьюникейшн</a:t>
            </a:r>
            <a:r>
              <a:rPr lang="ru-RU" sz="900" b="1" dirty="0">
                <a:solidFill>
                  <a:schemeClr val="accent1"/>
                </a:solidFill>
              </a:rPr>
              <a:t> групп</a:t>
            </a:r>
          </a:p>
          <a:p>
            <a:r>
              <a:rPr lang="ru-RU" sz="900" dirty="0"/>
              <a:t>Сладкие наборы к 8 Марта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вкусно и нежно поздравить с 8 Марта.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</a:t>
            </a:r>
            <a:r>
              <a:rPr lang="ru-RU" sz="900" dirty="0"/>
              <a:t>: фирменный имбирный пряник в форме восьмерки, дизайнерская игрушка и открытка с самыми теплыми пожеланиями.</a:t>
            </a:r>
          </a:p>
        </p:txBody>
      </p:sp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D8A6EE28-EFBA-4B64-ACB2-1C7768C77EC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D99AD167-485C-E2D5-FAA9-EE6D4FD3876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5047E2E8-FE2A-8848-468F-94652C847D1A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88CC8C05-BED8-58BD-61BD-EB5BDD970CEE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7" action="ppaction://hlinksldjump"/>
            <a:extLst>
              <a:ext uri="{FF2B5EF4-FFF2-40B4-BE49-F238E27FC236}">
                <a16:creationId xmlns:a16="http://schemas.microsoft.com/office/drawing/2014/main" id="{4DDB7FB0-EAF9-4AB3-26E4-90142016A52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8" action="ppaction://hlinksldjump"/>
            <a:extLst>
              <a:ext uri="{FF2B5EF4-FFF2-40B4-BE49-F238E27FC236}">
                <a16:creationId xmlns:a16="http://schemas.microsoft.com/office/drawing/2014/main" id="{58DE8A4D-6F86-BA50-8F5B-A263D2BE47F2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9" action="ppaction://hlinksldjump"/>
            <a:extLst>
              <a:ext uri="{FF2B5EF4-FFF2-40B4-BE49-F238E27FC236}">
                <a16:creationId xmlns:a16="http://schemas.microsoft.com/office/drawing/2014/main" id="{CD08277A-9589-9B74-5515-6AC255FD9CD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0" action="ppaction://hlinksldjump"/>
            <a:extLst>
              <a:ext uri="{FF2B5EF4-FFF2-40B4-BE49-F238E27FC236}">
                <a16:creationId xmlns:a16="http://schemas.microsoft.com/office/drawing/2014/main" id="{CB4AA765-8CF5-B51A-2F16-3FB7A296ED5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1" action="ppaction://hlinksldjump"/>
            <a:extLst>
              <a:ext uri="{FF2B5EF4-FFF2-40B4-BE49-F238E27FC236}">
                <a16:creationId xmlns:a16="http://schemas.microsoft.com/office/drawing/2014/main" id="{972A5CE2-A610-92A5-8EA9-0BD0FD6E347F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2" action="ppaction://hlinksldjump"/>
            <a:extLst>
              <a:ext uri="{FF2B5EF4-FFF2-40B4-BE49-F238E27FC236}">
                <a16:creationId xmlns:a16="http://schemas.microsoft.com/office/drawing/2014/main" id="{90A8DC98-4ED4-32E6-280D-5AA8D06030B7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3" action="ppaction://hlinksldjump"/>
            <a:extLst>
              <a:ext uri="{FF2B5EF4-FFF2-40B4-BE49-F238E27FC236}">
                <a16:creationId xmlns:a16="http://schemas.microsoft.com/office/drawing/2014/main" id="{937F7083-79F6-C17B-6C36-5865811F0B43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4" action="ppaction://hlinksldjump"/>
            <a:extLst>
              <a:ext uri="{FF2B5EF4-FFF2-40B4-BE49-F238E27FC236}">
                <a16:creationId xmlns:a16="http://schemas.microsoft.com/office/drawing/2014/main" id="{A374C258-0AB1-18A7-5C99-CF4C6ABE785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F5A87267-59D5-4263-ABFF-AC8689190ED8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67FC088-C6C2-4F83-9882-BF69DF45B74E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7" y="800100"/>
            <a:ext cx="3924301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134AAF1-BC71-4D33-84D7-65B7F937571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3"/>
          <a:stretch/>
        </p:blipFill>
        <p:spPr>
          <a:xfrm>
            <a:off x="6167438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5B760890-C1EA-48A1-A1D3-6A14091CD8B8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4" name="Прямоугольник 23">
            <a:hlinkClick r:id="rId18"/>
            <a:extLst>
              <a:ext uri="{FF2B5EF4-FFF2-40B4-BE49-F238E27FC236}">
                <a16:creationId xmlns:a16="http://schemas.microsoft.com/office/drawing/2014/main" id="{0D3B221F-095A-4F8B-BBBE-A1F0B67CEC09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1364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16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42A38C47-BCF8-07A4-D751-31700F988082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72405319-0DF1-03E7-FA14-81D46BC39EB6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A41F525A-6876-7454-7E8F-CAA7C9EB90A2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84A862B6-DF81-1787-6020-3B955677EBF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BA3FE248-7171-A6FC-1747-8D759B6043B3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E2B79FA1-97F5-BBFC-F21E-6B7D9D316B6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08377427-E8BA-019A-1F07-9702ECF731E4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BE8C85D5-7FB4-1EEA-D3C5-DBDC5082C2EA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7FCC4800-5233-A8DE-717B-5291C6A22B41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0BC35447-F667-7229-3BFA-9747C030F4A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731177D1-CCFB-F310-A8A4-164B1204F5E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4D73B6FF-EE34-280E-C415-AD2171AA2F11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9661583D-49C0-4481-C0A0-F7715D3D89B6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Публикация годового отчета — возможность рассказать </a:t>
            </a:r>
            <a:br>
              <a:rPr lang="ru-RU" sz="900" dirty="0"/>
            </a:br>
            <a:r>
              <a:rPr lang="ru-RU" sz="900" dirty="0"/>
              <a:t>о достижениях и планах инвесторам и бизнес-сообществу. Цифры и факты — основа, но графическая </a:t>
            </a:r>
            <a:br>
              <a:rPr lang="ru-RU" sz="900" dirty="0"/>
            </a:br>
            <a:r>
              <a:rPr lang="ru-RU" sz="900" dirty="0"/>
              <a:t>подача — тоже важная часть коммуникации.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8E25B03-7509-46EF-B479-77DA7D719B2C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5324" y="800100"/>
            <a:ext cx="9396413" cy="529272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DFE03FE4-206C-438D-8E06-ED6441A90003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7D13E970-13AC-41A9-AE7C-6CC74A3D681F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545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01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accent1"/>
                </a:solidFill>
              </a:rPr>
              <a:t>SINTEC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Профайл компании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грамотно собрать информацию об услугах компании в одной книге.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структурированный инженерный справочник </a:t>
            </a:r>
            <a:br>
              <a:rPr lang="ru-RU" sz="900" dirty="0"/>
            </a:br>
            <a:r>
              <a:rPr lang="ru-RU" sz="900" dirty="0"/>
              <a:t>с интересными дизайнерскими и полиграфическими приемами.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E9C77D8-E017-F30C-9F2F-17F288C83F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307B9C-0A93-311B-35D1-7157AFDB6F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906F7A-14A0-56E4-EE6A-BC2F13D3BB5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3607939"/>
          </a:xfrm>
          <a:prstGeom prst="roundRect">
            <a:avLst>
              <a:gd name="adj" fmla="val 1802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F17776B-B6D6-2556-BC77-AF0853DC015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7" y="4571146"/>
            <a:ext cx="2555874" cy="1521678"/>
          </a:xfrm>
          <a:prstGeom prst="roundRect">
            <a:avLst>
              <a:gd name="adj" fmla="val 5973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7CB547E-46B9-96C3-595E-9BCD5AFAA88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"/>
          <a:stretch/>
        </p:blipFill>
        <p:spPr>
          <a:xfrm>
            <a:off x="3432176" y="4571145"/>
            <a:ext cx="3924300" cy="1521679"/>
          </a:xfrm>
          <a:prstGeom prst="roundRect">
            <a:avLst>
              <a:gd name="adj" fmla="val 5973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A94F0D50-75B5-6294-2F57-9A19E270EE3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5E6D37A3-5C3D-C334-0CF5-99CCF72D2E72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E03BFFCA-E5DD-D84C-2752-1E3338F6AB8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65EA203D-4784-4DB9-4D27-A48DEB4A7E9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6AED6683-53C4-FA2A-15DC-A80176F6E08E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00291D95-C859-7DB4-0FE1-A2C70CF507FF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96A66D3A-0E93-2BDE-E010-6EEC8F224DC8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618ED680-190B-2DEB-E4F2-BD13836839D4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EC10F615-C61D-2474-31A1-4E8E39063AC8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F19CBC61-4523-D8F7-23F1-CE3DE8DEB83B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8A4B53AA-1AF4-2F32-A4B0-B060B49A0827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BE8D87D6-D60D-EA80-EEDF-83E44AECBE43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EDB70019-427C-4D66-8B90-E40078A9FAD6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0"/>
            <a:extLst>
              <a:ext uri="{FF2B5EF4-FFF2-40B4-BE49-F238E27FC236}">
                <a16:creationId xmlns:a16="http://schemas.microsoft.com/office/drawing/2014/main" id="{7CB7CEA3-17DC-467C-8709-EF1E9AAFC57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014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Энергогарант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Годовые отчеты</a:t>
            </a:r>
          </a:p>
          <a:p>
            <a:r>
              <a:rPr lang="ru-RU" sz="900" dirty="0"/>
              <a:t>за 2016, 2017, 2018 годы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оформить отчетность страховой компании.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серия дизайн-концепций, раскрывающих темы года. Единый подход </a:t>
            </a:r>
            <a:br>
              <a:rPr lang="ru-RU" sz="900" dirty="0"/>
            </a:br>
            <a:r>
              <a:rPr lang="ru-RU" sz="900" dirty="0"/>
              <a:t>ко всем макетам — гибкость, универсальность, большое количество инфографики.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2069CA3-5CAB-3066-0666-4FAD57F401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58DD86-169D-4AAF-87C7-1BAD09C922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54F475A-0E85-D675-B17F-E6FC1037F77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3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696E65E-F06C-81DB-E0CD-B2D244B5D0F7}"/>
              </a:ext>
            </a:extLst>
          </p:cNvPr>
          <p:cNvSpPr/>
          <p:nvPr/>
        </p:nvSpPr>
        <p:spPr>
          <a:xfrm>
            <a:off x="4619625" y="624840"/>
            <a:ext cx="1476375" cy="2912110"/>
          </a:xfrm>
          <a:prstGeom prst="roundRect">
            <a:avLst>
              <a:gd name="adj" fmla="val 109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B340C5B-7FB5-7DDD-AC33-AD714D59050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9013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A31C06A9-4BA2-B6E3-0A86-6CE6CEDA3F3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8" action="ppaction://hlinksldjump"/>
            <a:extLst>
              <a:ext uri="{FF2B5EF4-FFF2-40B4-BE49-F238E27FC236}">
                <a16:creationId xmlns:a16="http://schemas.microsoft.com/office/drawing/2014/main" id="{0F5BA0EF-7F3F-72FB-8C83-EB0A56C74912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41946755-F2ED-5726-4787-0D4CBDC3EC1A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868742F9-634E-7141-4B78-90228506A97D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1" action="ppaction://hlinksldjump"/>
            <a:extLst>
              <a:ext uri="{FF2B5EF4-FFF2-40B4-BE49-F238E27FC236}">
                <a16:creationId xmlns:a16="http://schemas.microsoft.com/office/drawing/2014/main" id="{D8A176E4-B7F2-6CDA-2B1D-6FDABF185F7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C8C71560-8D31-0640-756A-3DD3CF396ADF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66C080C8-C76D-8618-D8B3-C7F081070F0C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CF91951A-6604-E96D-C651-1F7FA65A8602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EEED8EDF-C1BB-6368-44B0-2B7A4C6A77B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663EC2EF-667C-9EA9-0909-7775880542A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 action="ppaction://hlinksldjump"/>
            <a:extLst>
              <a:ext uri="{FF2B5EF4-FFF2-40B4-BE49-F238E27FC236}">
                <a16:creationId xmlns:a16="http://schemas.microsoft.com/office/drawing/2014/main" id="{91878A85-F0B1-CDA4-17D4-7ADC2C06F2E6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 action="ppaction://hlinksldjump"/>
            <a:extLst>
              <a:ext uri="{FF2B5EF4-FFF2-40B4-BE49-F238E27FC236}">
                <a16:creationId xmlns:a16="http://schemas.microsoft.com/office/drawing/2014/main" id="{3A28E9E7-9A71-15C4-DBFD-F1C9367A9908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0" action="ppaction://hlinksldjump"/>
            <a:extLst>
              <a:ext uri="{FF2B5EF4-FFF2-40B4-BE49-F238E27FC236}">
                <a16:creationId xmlns:a16="http://schemas.microsoft.com/office/drawing/2014/main" id="{64EC8964-7C10-426D-8593-06DDEC839655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19"/>
            <a:extLst>
              <a:ext uri="{FF2B5EF4-FFF2-40B4-BE49-F238E27FC236}">
                <a16:creationId xmlns:a16="http://schemas.microsoft.com/office/drawing/2014/main" id="{F574025F-44A8-42DA-90DC-AEF05EDEBB80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449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16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Русал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Годовые отчеты на русском </a:t>
            </a:r>
            <a:br>
              <a:rPr lang="ru-RU" sz="900" dirty="0"/>
            </a:br>
            <a:r>
              <a:rPr lang="ru-RU" sz="900" dirty="0"/>
              <a:t>и английском языках </a:t>
            </a:r>
            <a:br>
              <a:rPr lang="ru-RU" sz="900" dirty="0"/>
            </a:br>
            <a:r>
              <a:rPr lang="ru-RU" sz="900" dirty="0"/>
              <a:t>за 2012–2015 годы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разработать креативные отчеты, не отходя от фирменного стиля компании.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узнаваемость за счет визуальных констант — цветовой гаммы, основных элементов макета. Уникальность благодаря новой идее в каждом новом году.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2069CA3-5CAB-3066-0666-4FAD57F401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80010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58DD86-169D-4AAF-87C7-1BAD09C922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5292724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B93073D-FFE0-486D-B8FD-50348500192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809C87F4-A1C6-2BDB-3904-6DCB9E2CE089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6D418F75-1E5B-D7ED-9A3D-F19162304C42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9B32D7B7-9FE1-70E0-231A-73F1B5981F29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116FEF8B-3BF1-F65A-1888-5CB55512DBD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613DADC1-6045-48B0-6E04-62CD35B80E98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1" action="ppaction://hlinksldjump"/>
            <a:extLst>
              <a:ext uri="{FF2B5EF4-FFF2-40B4-BE49-F238E27FC236}">
                <a16:creationId xmlns:a16="http://schemas.microsoft.com/office/drawing/2014/main" id="{B2822E1C-BFEC-60EF-C059-C24AEBBC31B8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C9D0F0FA-5CD2-E85F-5667-54E65B2456CA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B9E0029E-5BAE-373A-AF84-F779461D6D56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E7EDD6FA-8A09-AD55-30D8-37A41A0F74C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DA28A365-FDE6-5300-5F1A-6B3301D319BA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BFA37B19-298E-2790-7CB6-6CC03B72DBC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575D48B9-106A-B009-01C1-45FF3265C2D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F0B73D37-E104-4094-8658-D1EC3459FAF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12F6550A-2A11-4E2C-ACCA-68087C9F633B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1399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94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Русал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Добровольный отчет </a:t>
            </a:r>
            <a:br>
              <a:rPr lang="ru-RU" sz="900" dirty="0"/>
            </a:br>
            <a:r>
              <a:rPr lang="ru-RU" sz="900" dirty="0"/>
              <a:t>за 2021 год о вкладе компании</a:t>
            </a:r>
          </a:p>
          <a:p>
            <a:r>
              <a:rPr lang="ru-RU" sz="900" dirty="0"/>
              <a:t>в реализацию федерального проекта «Чистый воздух»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визуально подчеркнуть впечатляющие результаты компании в сфере экологической ответственности.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отчет с воздушной версткой и небесным цветовым решением.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B6B39C8-4A05-6ECE-462E-CAEC9EF179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9396413" cy="5292725"/>
          </a:xfrm>
          <a:prstGeom prst="roundRect">
            <a:avLst>
              <a:gd name="adj" fmla="val 1168"/>
            </a:avLst>
          </a:prstGeom>
        </p:spPr>
      </p:pic>
      <p:sp>
        <p:nvSpPr>
          <p:cNvPr id="2" name="Прямоугольник 1">
            <a:hlinkClick r:id="rId4" action="ppaction://hlinksldjump"/>
            <a:extLst>
              <a:ext uri="{FF2B5EF4-FFF2-40B4-BE49-F238E27FC236}">
                <a16:creationId xmlns:a16="http://schemas.microsoft.com/office/drawing/2014/main" id="{CE5D7316-35A3-15E6-6A56-6CAA1899C71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7BFD418C-581A-D1DE-9226-39189467C12E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F030A9CC-F0F8-21E8-DC75-45D6BA0CC6A5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C2396C74-DD67-072F-791D-F198CFD3BEB6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AAB5AFC7-1BC9-1E15-C207-37A2B4C60103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3E453A58-CD37-C0F0-AD83-0074A9F0673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0FD8D3E2-E91C-07C6-920E-EE20E527A568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9A8CA887-0C29-855A-5207-B63F5AFEB342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15A76E46-B24F-C535-1AE6-3AA05AA97B00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6F13CF40-B241-7EFD-B37C-3C6A19E0F989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A460EA4B-7E3A-82DB-3ABA-4168BC04EADE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16FE409D-4EA5-7C4A-B0BA-5A17F38DDAEB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7" action="ppaction://hlinksldjump"/>
            <a:extLst>
              <a:ext uri="{FF2B5EF4-FFF2-40B4-BE49-F238E27FC236}">
                <a16:creationId xmlns:a16="http://schemas.microsoft.com/office/drawing/2014/main" id="{D49D873B-33B9-4E49-B0A1-E588FC1426C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/>
            <a:extLst>
              <a:ext uri="{FF2B5EF4-FFF2-40B4-BE49-F238E27FC236}">
                <a16:creationId xmlns:a16="http://schemas.microsoft.com/office/drawing/2014/main" id="{F911353F-D291-4451-8380-9ABCB53B1C8B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035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ОГК-3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Годовой отчет за 2007 год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дать читателям возможность увидеть не только цифры, но и саму компанию.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фотосессия </a:t>
            </a:r>
            <a:br>
              <a:rPr lang="ru-RU" sz="900" dirty="0"/>
            </a:br>
            <a:r>
              <a:rPr lang="ru-RU" sz="900" dirty="0"/>
              <a:t>с выездом на объекты компании и публикация лучших фотографий в отчете. Не только цифры, но и станции, техника, люди.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E7CEC6-06A7-034F-D944-2B79C86B5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80010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B29DA5-1279-5F9F-4D20-0EA9D89ECB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AB36417-A5A4-0D31-AB6D-161E047BC73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5291138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CB5EB29-11A6-8780-3826-63C7378CD71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CFE3DD8-E422-CACB-3966-F5A25064BF1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0588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" name="Прямоугольник 1">
            <a:hlinkClick r:id="rId8" action="ppaction://hlinksldjump"/>
            <a:extLst>
              <a:ext uri="{FF2B5EF4-FFF2-40B4-BE49-F238E27FC236}">
                <a16:creationId xmlns:a16="http://schemas.microsoft.com/office/drawing/2014/main" id="{62B2BE4F-3077-BA9D-837F-83C603C034FB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9" action="ppaction://hlinksldjump"/>
            <a:extLst>
              <a:ext uri="{FF2B5EF4-FFF2-40B4-BE49-F238E27FC236}">
                <a16:creationId xmlns:a16="http://schemas.microsoft.com/office/drawing/2014/main" id="{2923ADE4-F2F3-FDE6-25F8-187C696FDBF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94CBB14C-21DA-8F2F-E521-B8BF42DE898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1" action="ppaction://hlinksldjump"/>
            <a:extLst>
              <a:ext uri="{FF2B5EF4-FFF2-40B4-BE49-F238E27FC236}">
                <a16:creationId xmlns:a16="http://schemas.microsoft.com/office/drawing/2014/main" id="{FB4C3B02-FC1A-F3F7-62EC-A6594DBC23F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10D57F88-E8C5-3776-0143-C9086E00F49E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9C2A07D2-4AA6-7CFA-268A-C7912C3EF1E8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F155147A-FB1B-205D-4384-DAAC9ABA6911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7AAEB747-893A-D2BD-9633-E08A8E41D34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9B5CA172-228B-3323-E6D9-41DDCD062DAB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C7B2DC69-B624-50D6-DC9F-9A2001741D04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7E583E6D-7C07-41E8-BE06-4A6DB8AD0DC1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9" action="ppaction://hlinksldjump"/>
            <a:extLst>
              <a:ext uri="{FF2B5EF4-FFF2-40B4-BE49-F238E27FC236}">
                <a16:creationId xmlns:a16="http://schemas.microsoft.com/office/drawing/2014/main" id="{AC607D7A-265E-8E36-745A-1442329355B5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1" action="ppaction://hlinksldjump"/>
            <a:extLst>
              <a:ext uri="{FF2B5EF4-FFF2-40B4-BE49-F238E27FC236}">
                <a16:creationId xmlns:a16="http://schemas.microsoft.com/office/drawing/2014/main" id="{EE9B2457-DD53-4A0F-90BA-D4E3551CFE5F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hlinkClick r:id="rId20"/>
            <a:extLst>
              <a:ext uri="{FF2B5EF4-FFF2-40B4-BE49-F238E27FC236}">
                <a16:creationId xmlns:a16="http://schemas.microsoft.com/office/drawing/2014/main" id="{A7AF0150-6AF1-4B94-8C58-1EA989E3B45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9380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94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Годовой отчет за 2006 год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показать, какие действия стоят за достигнутыми результатами.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газета «Финансовые вести» с главными событиями </a:t>
            </a:r>
            <a:br>
              <a:rPr lang="ru-RU" sz="900" dirty="0"/>
            </a:br>
            <a:r>
              <a:rPr lang="ru-RU" sz="900" dirty="0"/>
              <a:t>в жизни банка за год, грамотно интегрированная в отчет. Несколько видов дизайнерской бумаги, твердый переплет, чехол, сложная </a:t>
            </a:r>
            <a:r>
              <a:rPr lang="ru-RU" sz="900" dirty="0" err="1"/>
              <a:t>послепечатная</a:t>
            </a:r>
            <a:r>
              <a:rPr lang="ru-RU" sz="900" dirty="0"/>
              <a:t> обработка. Победитель двух конкурсов годовых отчетов.</a:t>
            </a:r>
          </a:p>
          <a:p>
            <a:endParaRPr lang="ru-RU" sz="9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2069CA3-5CAB-3066-0666-4FAD57F401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80010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D58DD86-169D-4AAF-87C7-1BAD09C922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6661149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B93073D-FFE0-486D-B8FD-50348500192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6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C3DC7A3F-DFAF-E413-01B1-5678E3E2FDF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2E249682-5C6D-E6C1-717D-E2CEC1AFDACD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9B13DAE8-4826-4DA7-249C-6DCD264E7635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550F51B3-6BCA-41DE-302B-695DB888E0C8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933D004A-223B-0723-4528-B21063FCDF9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1" action="ppaction://hlinksldjump"/>
            <a:extLst>
              <a:ext uri="{FF2B5EF4-FFF2-40B4-BE49-F238E27FC236}">
                <a16:creationId xmlns:a16="http://schemas.microsoft.com/office/drawing/2014/main" id="{0E5E7FF6-5AD4-4527-58F9-8D866C47BB93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B2CCAECE-512B-F24F-A080-4593F40D7EC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F10A7275-DEE1-4ED5-B4D9-8B5FF3078BC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A7BDB27F-B01D-EF6A-64F6-0F785CCABB7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84F8394D-C577-8D9D-1E14-CA222CF2898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76453C7F-260B-B8A3-4244-504D43755A15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EBA0629F-C2E4-F7F9-BE28-A70E15FDFD7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0906841C-C825-4383-91C4-C4D785E968A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8922E210-4B73-4482-8F1A-4DD2FF273343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7816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>
                <a:solidFill>
                  <a:schemeClr val="accent1"/>
                </a:solidFill>
              </a:rPr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11562"/>
            <a:ext cx="1569720" cy="2481262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Годовой отчет за 20</a:t>
            </a:r>
            <a:r>
              <a:rPr lang="en-US" sz="900" dirty="0"/>
              <a:t>19</a:t>
            </a:r>
            <a:r>
              <a:rPr lang="ru-RU" sz="900" dirty="0"/>
              <a:t> год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отчет, соответствующий характеру надежного и успешного банка.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визуализация идеи </a:t>
            </a:r>
            <a:br>
              <a:rPr lang="ru-RU" sz="900" dirty="0"/>
            </a:br>
            <a:r>
              <a:rPr lang="ru-RU" sz="900" dirty="0"/>
              <a:t>о том, что отчет — отражение достижений банка. Выверенная отчетная верстка, настроение которой придают магические зеркальные фотоколлажи.</a:t>
            </a:r>
          </a:p>
        </p:txBody>
      </p:sp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FE6F0831-CED6-6B57-53C7-CE5FD87A5AD0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851178D7-8F0F-5C6B-4E8C-966330EDFC07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C321BF9F-BA09-D96A-4C9B-13D2204D83E3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78826F8B-10FB-D12D-37DA-15D9EDC1077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AF35064D-1FD2-7819-C43E-34E363D81EEE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2AE308F0-9C5E-DCC1-DE0E-505E10FFC6E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15AC8DF1-FE29-2B02-6C55-2701D2C7A85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B1C155A1-92F2-6FCA-AAF6-92F1E0FBBC4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991C8C63-F30E-11A5-A7A3-3D3575CD399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782263E1-C2CE-B461-23FE-809481D4761C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58708063-AED4-4C6F-7F09-D8CAF07719B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A7C75BD2-10AF-E1A4-9896-A3DA14C1CD2A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C9DD95A-A3E4-E73B-8F4B-F85ED3EE84CB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4" y="800100"/>
            <a:ext cx="5292725" cy="5292725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0BE78A0-7C8E-5EAA-C8B2-14A42D13B879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438" y="80010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31B7B29-8466-184F-627F-6FC518B8BE88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2175" y="3536950"/>
            <a:ext cx="3924300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C820BEE-1BA2-C0C6-2A11-98770775ABA7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3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3" name="Прямоугольник 22">
            <a:hlinkClick r:id="rId6" action="ppaction://hlinksldjump"/>
            <a:extLst>
              <a:ext uri="{FF2B5EF4-FFF2-40B4-BE49-F238E27FC236}">
                <a16:creationId xmlns:a16="http://schemas.microsoft.com/office/drawing/2014/main" id="{5119D080-1A2D-4902-AB97-70A4B9CE1FB1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19"/>
            <a:extLst>
              <a:ext uri="{FF2B5EF4-FFF2-40B4-BE49-F238E27FC236}">
                <a16:creationId xmlns:a16="http://schemas.microsoft.com/office/drawing/2014/main" id="{80DBA9DD-A1F4-4441-8AB0-721162EF68D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5919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>
                <a:solidFill>
                  <a:schemeClr val="accent1"/>
                </a:solidFill>
              </a:rPr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520C4ACA-B78B-7C26-5532-17BAEF74B142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3A89D2A4-0520-8B8F-CAF4-A9F9E1A03F0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05A31DA0-562A-F2F1-2599-B1331BCDFD6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21B17124-CF93-9FA7-1DA7-7887FF733F0A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D42F39D6-73D4-B005-8A4A-AB0D87ABF47D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9A9E3465-A470-2213-443B-EDC729B41D66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8DC0FFD8-C041-9560-1CED-956B3F46618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48974C85-CE57-0118-F15A-FF1F6C12368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05FAF9F1-9346-C941-6F6A-452C6286BCB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D275008F-55AC-CC5A-D377-09F14357F135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85798F31-20B1-BBF1-3A35-959993B7DBC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C55758EB-75AF-9F43-9EEE-D350808333E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E0F2FED6-2276-A4C2-9875-C5D3CB3E5826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Печатная открытка — знак внимания и важное дополнение к любому подарку. Чтобы она запомнилась получателю, необходим интересный дизайн </a:t>
            </a:r>
            <a:br>
              <a:rPr lang="ru-RU" sz="900" dirty="0"/>
            </a:br>
            <a:r>
              <a:rPr lang="ru-RU" sz="900" dirty="0"/>
              <a:t>и грамотное использование полиграфических технологий.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8D40373-AFE5-49A6-AA7E-6B42F41C2E40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5325" y="800100"/>
            <a:ext cx="9396413" cy="529272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C9645111-CFB6-4ACF-86F6-154194DC0ED9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E05897D9-F8DB-41E3-8618-7948255842A1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3282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94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>
                <a:solidFill>
                  <a:schemeClr val="accent1"/>
                </a:solidFill>
              </a:rPr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Финвал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Открытка к Новому году </a:t>
            </a:r>
            <a:br>
              <a:rPr lang="ru-RU" sz="900" dirty="0"/>
            </a:br>
            <a:r>
              <a:rPr lang="ru-RU" sz="900" dirty="0"/>
              <a:t>и юбилею компании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необычную открытку в честь особого для компании года.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открытка нестандартной конструкции — при открытии в вырубном окошке проходят все важные даты в истории компании. </a:t>
            </a:r>
            <a:br>
              <a:rPr lang="ru-RU" sz="900" dirty="0"/>
            </a:br>
            <a:r>
              <a:rPr lang="ru-RU" sz="900" dirty="0"/>
              <a:t>По совместительству является достоверной 25-сантиметровой линейкой.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1697D6-8A39-EE47-205C-EC531BC164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DA707A-846D-A077-518A-5F3845E409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625CD-93C7-2C40-FD2D-22C66E9FBEC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F29B5318-F356-F9EB-CC11-DF59894F92E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6737FE68-DD21-108B-E531-B132C7EE1CD6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D3D6C161-75ED-58B1-F81C-85A8B389659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73DD5EA6-848E-78C9-7728-2A189919BE3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6E28E210-E385-4E14-6358-658C5DEC1F96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D33F1EE5-2000-55ED-4A23-BE7E97125FF2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930BA6CA-1567-0846-F23C-42FB5EC812B0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2BA7E398-0F3E-2386-643C-9342383676D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87891F5C-040B-E258-CE97-D92BAB1B51B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56C1B89C-C824-0F3C-CECD-66065FBC2F4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04F0CD57-567F-9AF3-2501-7815173C2A8A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F99C3AEF-C51A-411A-C375-E23531181805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15AC51F4-4103-4DC0-B20C-4F4AE9DA26CD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B9BAA55C-867A-4C26-8232-AB5E752878B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6951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33590C-DE25-147A-0E50-ABA880FB5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19167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813842D2-DD7A-55D7-43C3-BBB3933AF1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20128" y="800100"/>
            <a:ext cx="3927929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60917C4A-FA36-C88E-9F40-478FDC9665E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20128" y="3536949"/>
            <a:ext cx="3927929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625CD-93C7-2C40-FD2D-22C66E9FBE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6661149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62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>
                <a:solidFill>
                  <a:schemeClr val="accent1"/>
                </a:solidFill>
              </a:rPr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Новогодние открытки</a:t>
            </a:r>
            <a:br>
              <a:rPr lang="ru-RU" sz="900" dirty="0"/>
            </a:br>
            <a:r>
              <a:rPr lang="ru-RU" sz="900" dirty="0"/>
              <a:t>со сложной вырубкой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сделать открытки, которые приятно взять в руки, интересно рассматривать</a:t>
            </a:r>
          </a:p>
          <a:p>
            <a:r>
              <a:rPr lang="ru-RU" sz="900" dirty="0"/>
              <a:t>и не хочется выбросить.</a:t>
            </a:r>
          </a:p>
        </p:txBody>
      </p:sp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26ADE49C-C21C-629A-B101-7E7E51F648B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DA69061F-3AC1-EE21-C61B-BEF7F139182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FE09C4DC-87EC-0A04-DA3B-50DAEFFADE9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7699BA41-8F44-5D68-540A-0C8038C6C71B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010F10B2-4721-C506-E219-2E908973804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2B66DD9F-0D66-3B25-09AF-BDB2471529B9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4ED4C53A-5E64-DF3D-1AAE-82CC8DA31EC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C716DA47-C7EF-47A5-1639-71B52B1AB9C5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5" action="ppaction://hlinksldjump"/>
            <a:extLst>
              <a:ext uri="{FF2B5EF4-FFF2-40B4-BE49-F238E27FC236}">
                <a16:creationId xmlns:a16="http://schemas.microsoft.com/office/drawing/2014/main" id="{7BAB9365-9E6D-8C88-07DB-1128A3E9577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6" action="ppaction://hlinksldjump"/>
            <a:extLst>
              <a:ext uri="{FF2B5EF4-FFF2-40B4-BE49-F238E27FC236}">
                <a16:creationId xmlns:a16="http://schemas.microsoft.com/office/drawing/2014/main" id="{2925F99F-1830-338F-12DF-A711C905462B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7" action="ppaction://hlinksldjump"/>
            <a:extLst>
              <a:ext uri="{FF2B5EF4-FFF2-40B4-BE49-F238E27FC236}">
                <a16:creationId xmlns:a16="http://schemas.microsoft.com/office/drawing/2014/main" id="{DDAE1E2B-C21F-619F-37D9-B2F417828D02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8" action="ppaction://hlinksldjump"/>
            <a:extLst>
              <a:ext uri="{FF2B5EF4-FFF2-40B4-BE49-F238E27FC236}">
                <a16:creationId xmlns:a16="http://schemas.microsoft.com/office/drawing/2014/main" id="{47CAADB5-613C-C966-6E86-C7E082E5C03F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D35EBE0E-FCCA-4511-67D8-D3081ECF6373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2" name="Рисунок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52ADCBE-444C-BC62-41F9-23C5274C85E5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26" name="Прямоугольник 25">
            <a:hlinkClick r:id="rId10" action="ppaction://hlinksldjump"/>
            <a:extLst>
              <a:ext uri="{FF2B5EF4-FFF2-40B4-BE49-F238E27FC236}">
                <a16:creationId xmlns:a16="http://schemas.microsoft.com/office/drawing/2014/main" id="{F86A570F-3E5C-4D03-810B-FE8757497D4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1FA3BA73-B329-4E25-8095-44900DBE4860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E99C88EC-F133-4C6A-962A-0C026A0FF9A4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9" name="Прямоугольник 28">
            <a:hlinkClick r:id="rId22"/>
            <a:extLst>
              <a:ext uri="{FF2B5EF4-FFF2-40B4-BE49-F238E27FC236}">
                <a16:creationId xmlns:a16="http://schemas.microsoft.com/office/drawing/2014/main" id="{5DF77FF4-8711-4B92-9882-B67C4EED143C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4409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CDA8ABC-3EB7-531B-A5F5-2BB4973AC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0600" y="800100"/>
            <a:ext cx="5292725" cy="5292725"/>
          </a:xfrm>
          <a:prstGeom prst="roundRect">
            <a:avLst>
              <a:gd name="adj" fmla="val 1408"/>
            </a:avLst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4E82E8F2-C0D3-F6CC-A813-7978F32D61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1561" y="800100"/>
            <a:ext cx="3927929" cy="2555875"/>
          </a:xfrm>
          <a:prstGeom prst="roundRect">
            <a:avLst>
              <a:gd name="adj" fmla="val 2616"/>
            </a:avLst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AF959D3-FB38-9C3C-DEB0-33E5748B99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1561" y="3536949"/>
            <a:ext cx="3927929" cy="2555875"/>
          </a:xfrm>
          <a:prstGeom prst="roundRect">
            <a:avLst>
              <a:gd name="adj" fmla="val 2616"/>
            </a:avLst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01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>
                <a:solidFill>
                  <a:schemeClr val="accent1"/>
                </a:solidFill>
              </a:rPr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</a:p>
          <a:p>
            <a:r>
              <a:rPr lang="ru-RU" sz="900" dirty="0"/>
              <a:t>Новогодние открытки </a:t>
            </a:r>
            <a:br>
              <a:rPr lang="ru-RU" sz="900" dirty="0"/>
            </a:br>
            <a:r>
              <a:rPr lang="ru-RU" sz="900" dirty="0"/>
              <a:t>со сложной вырубкой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первая открытка — красочный вкладыш в конверте из металлизированной дизайнерской бумаги </a:t>
            </a:r>
            <a:br>
              <a:rPr lang="ru-RU" sz="900" dirty="0"/>
            </a:br>
            <a:r>
              <a:rPr lang="ru-RU" sz="900" dirty="0"/>
              <a:t>с ажурной вырубкой. Вторая открытка — конструкция </a:t>
            </a:r>
            <a:br>
              <a:rPr lang="ru-RU" sz="900" dirty="0"/>
            </a:br>
            <a:r>
              <a:rPr lang="ru-RU" sz="900" dirty="0"/>
              <a:t>из металлизированной дизайнерской бумаги с двумя вырубными створками.</a:t>
            </a:r>
          </a:p>
        </p:txBody>
      </p:sp>
      <p:sp>
        <p:nvSpPr>
          <p:cNvPr id="6" name="Прямоугольник 5">
            <a:hlinkClick r:id="rId6" action="ppaction://hlinksldjump"/>
            <a:extLst>
              <a:ext uri="{FF2B5EF4-FFF2-40B4-BE49-F238E27FC236}">
                <a16:creationId xmlns:a16="http://schemas.microsoft.com/office/drawing/2014/main" id="{685BEA2F-99B3-8E44-215F-E8C96886D82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7" action="ppaction://hlinksldjump"/>
            <a:extLst>
              <a:ext uri="{FF2B5EF4-FFF2-40B4-BE49-F238E27FC236}">
                <a16:creationId xmlns:a16="http://schemas.microsoft.com/office/drawing/2014/main" id="{11B13075-622F-5A0C-6FB6-70CB2A1B359D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8" action="ppaction://hlinksldjump"/>
            <a:extLst>
              <a:ext uri="{FF2B5EF4-FFF2-40B4-BE49-F238E27FC236}">
                <a16:creationId xmlns:a16="http://schemas.microsoft.com/office/drawing/2014/main" id="{91A1CB9A-4260-B456-6679-84B1CD02F474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52600F41-ECB0-EB2B-B900-705412347AB0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C9CADC20-E8F1-AC2D-0264-52437E00BF67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1999C38D-1860-79C2-649D-15894F76E77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9E019C0F-7D51-E1B1-03D8-53B0873FFE3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0D0F00BA-A5E0-B746-C313-2D2F11DB7920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3B68A953-87A2-0DB1-889C-BD84B8DEE0B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BA3C3CB6-6DE9-B6BF-9399-819D80274267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7B2303B8-7C9D-12E8-A6E6-E8AC7C836259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30AD9CA3-8668-2C4C-8A6C-ECE6C2D73BF0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6E098948-E508-21AA-2F98-37F67824F19F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2" name="Рисуно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B1097A0-0964-1CE6-4161-59676E52EBB3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9" name="Прямоугольник 28">
            <a:hlinkClick r:id="rId9" action="ppaction://hlinksldjump"/>
            <a:extLst>
              <a:ext uri="{FF2B5EF4-FFF2-40B4-BE49-F238E27FC236}">
                <a16:creationId xmlns:a16="http://schemas.microsoft.com/office/drawing/2014/main" id="{77102D13-8C36-4196-9C6B-A13017A87D33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CEA493D5-264E-4CE6-80C1-8F844F500AEE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420796" y="800100"/>
            <a:ext cx="6661149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193794A-7C7E-4C02-8587-7EE6D8AFA827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80260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2D123FF1-119E-4902-9367-812BF0DBACD9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580259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sp>
        <p:nvSpPr>
          <p:cNvPr id="27" name="Прямоугольник 26">
            <a:hlinkClick r:id="rId22"/>
            <a:extLst>
              <a:ext uri="{FF2B5EF4-FFF2-40B4-BE49-F238E27FC236}">
                <a16:creationId xmlns:a16="http://schemas.microsoft.com/office/drawing/2014/main" id="{32BB7D37-35F4-433D-84A9-36889BFFFF6C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5638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>
                <a:solidFill>
                  <a:schemeClr val="accent1"/>
                </a:solidFill>
              </a:rPr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ТД «Кремлевский»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Универсальная открытка-конверт для любых событий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придумать открытку, которую можно использовать для любого государственного праздника и личного события.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открытка-конверт из бордовой дизайнерской бумаги с золотой сеткой и контуром кремлевской стены, сделанным с помощью лазерной резки.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1697D6-8A39-EE47-205C-EC531BC164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1" y="800100"/>
            <a:ext cx="2555875" cy="2557463"/>
          </a:xfrm>
          <a:prstGeom prst="roundRect">
            <a:avLst>
              <a:gd name="adj" fmla="val 3017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DA707A-846D-A077-518A-5F3845E409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62" y="3536950"/>
            <a:ext cx="2555875" cy="2557462"/>
          </a:xfrm>
          <a:prstGeom prst="roundRect">
            <a:avLst>
              <a:gd name="adj" fmla="val 3074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625CD-93C7-2C40-FD2D-22C66E9FBE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100"/>
            <a:ext cx="6661150" cy="5294312"/>
          </a:xfrm>
          <a:prstGeom prst="roundRect">
            <a:avLst>
              <a:gd name="adj" fmla="val 1462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C2B2966B-D675-91C2-5C2E-F10399C7FD9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84A1A2AB-5731-2225-F01F-2B62F1D2369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7029DBEA-DFD9-EA96-C06F-5206D02CB9C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8B161AFB-424A-AE2A-E76C-FD6C9F0649C5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40CBB2FC-94B1-0589-3857-60C0F1573A69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EF4F3ADC-AE24-2454-20C6-65F770A79D7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81215551-27AB-7433-9217-B9CA1EA444F3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00AE248B-3267-1CB4-4CC1-12CF778A0436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DE8454E3-FFCD-E2BB-5E5D-4107A9C6E90A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CAC99265-0293-AE30-CDC1-044ACB9659C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24EB646E-8D28-343D-7CAA-4E6738A8585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C225695E-8534-C1E7-392D-4B808DF01A94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BD43B677-2E6D-4CCE-ABAB-7855F195134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31F2A5E0-CAC8-4641-B042-0D3FDAB67F54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4338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>
                <a:solidFill>
                  <a:schemeClr val="accent1"/>
                </a:solidFill>
              </a:rPr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НЛМК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Новогодние открытки </a:t>
            </a:r>
            <a:br>
              <a:rPr lang="ru-RU" sz="900" dirty="0"/>
            </a:br>
            <a:r>
              <a:rPr lang="ru-RU" sz="900" dirty="0"/>
              <a:t>со сложной вырубкой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придумать поздравление в духе Рене </a:t>
            </a:r>
            <a:r>
              <a:rPr lang="ru-RU" sz="900" dirty="0" err="1"/>
              <a:t>Магритта</a:t>
            </a:r>
            <a:r>
              <a:rPr lang="ru-RU" sz="900" dirty="0"/>
              <a:t>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сложная вырубная открытка, внутренняя часть которой, как кажется, висит </a:t>
            </a:r>
            <a:br>
              <a:rPr lang="ru-RU" sz="900" dirty="0"/>
            </a:br>
            <a:r>
              <a:rPr lang="ru-RU" sz="900" dirty="0"/>
              <a:t>в воздухе. Картины </a:t>
            </a:r>
            <a:r>
              <a:rPr lang="ru-RU" sz="900" dirty="0" err="1"/>
              <a:t>Магритта</a:t>
            </a:r>
            <a:r>
              <a:rPr lang="ru-RU" sz="900" dirty="0"/>
              <a:t>, дополненные снегом, шариками и другими новогодними символами.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1697D6-8A39-EE47-205C-EC531BC164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0592" y="3536950"/>
            <a:ext cx="2921145" cy="2555875"/>
          </a:xfrm>
          <a:prstGeom prst="roundRect">
            <a:avLst>
              <a:gd name="adj" fmla="val 3017"/>
            </a:avLst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625CD-93C7-2C40-FD2D-22C66E9FBE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6294292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E2F80F-77F6-B2AD-85FA-FEEA4D645EE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70592" y="800100"/>
            <a:ext cx="2921145" cy="2555875"/>
          </a:xfrm>
          <a:prstGeom prst="roundRect">
            <a:avLst>
              <a:gd name="adj" fmla="val 3017"/>
            </a:avLst>
          </a:prstGeom>
        </p:spPr>
      </p:pic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6E7C1E00-6593-9F5A-51EE-736BB86D26E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54C8AFFC-5719-92C9-38E0-F244357A7F8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28B5C2FC-B7F4-9E16-3741-20263D0C8B5D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8CF49064-53C7-5737-C7A6-FF6CFD07795C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D3F4574D-6253-06D1-47CD-FBBC92B9AB0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C87037A9-9676-2E0F-15EA-BC5DBF1D2E10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C8FC0FD0-D99D-31FB-188F-1A60730AD60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36E8186F-9672-0ED9-0F38-428C2C45013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2C91630F-C942-0B26-9897-9B1B69B3E0A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ADA0EA6C-B862-85E3-F1FD-D86DAA539406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50D8A98D-B60F-2EBB-E3CC-2510224F49E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5E11CA95-9F87-FB14-1798-F6797E783DEA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533FED69-5A06-4F26-8B7F-40E8D1E3C5F1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B471B580-5E62-40D6-86BF-714297F31D92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703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>
                <a:solidFill>
                  <a:schemeClr val="accent1"/>
                </a:solidFill>
              </a:rPr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6DAEBD28-5691-9C09-2173-53614202EE2C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0AAE5D4A-8318-07A1-511C-8840F2CE3FFC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26C62EC0-A710-C412-15C8-45F8B4CF697E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A5E9B3A5-BE5E-CA67-49EE-28CCBE943A34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E630215B-A63C-6775-5D7E-24AA0B6707C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85E0D243-C2D1-F92A-C640-65C7D92DBEE5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049296DE-A02B-3F7D-9ED9-B9C190395A1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2579895F-7372-9013-616E-59BBA2579B05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48278F6C-7B67-967A-24F8-E09EF621A3AD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337098B8-6BC6-16EE-365F-AE5604751FC6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7FABD71A-7E64-B286-CA16-2E58833367D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7F0F7603-DA4E-0839-7945-35B22E8F16D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E7856CE5-9D76-1F22-6321-AACB11B1A02A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У баннеров и печатной рекламы есть лишь несколько секунд, чтобы заинтересовать потребителя. Вот почему они должны быть яркими, лаконичными, информативными и графически ассоциироваться с брендом.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EA71749-F236-4179-8600-8E473449E47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b="2262"/>
          <a:stretch/>
        </p:blipFill>
        <p:spPr>
          <a:xfrm>
            <a:off x="695325" y="800100"/>
            <a:ext cx="9396414" cy="6057900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C147DFD2-BF55-4F34-8CB2-775F18D275DE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B8230129-16E6-4EF4-BC8A-1A84450FC5E7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4186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16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>
                <a:solidFill>
                  <a:schemeClr val="accent1"/>
                </a:solidFill>
              </a:rPr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D59E0F6-6245-3084-D120-9C5B9AE203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25" y="800100"/>
            <a:ext cx="6368493" cy="4729163"/>
          </a:xfrm>
          <a:prstGeom prst="roundRect">
            <a:avLst>
              <a:gd name="adj" fmla="val 1628"/>
            </a:avLst>
          </a:prstGeom>
        </p:spPr>
      </p:pic>
      <p:pic>
        <p:nvPicPr>
          <p:cNvPr id="9" name="Рисунок 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A325D552-9277-6F4B-7C4A-7EC6C9622E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0753" y="800100"/>
            <a:ext cx="2880985" cy="4729163"/>
          </a:xfrm>
          <a:prstGeom prst="roundRect">
            <a:avLst>
              <a:gd name="adj" fmla="val 2737"/>
            </a:avLst>
          </a:prstGeom>
        </p:spPr>
      </p:pic>
      <p:sp>
        <p:nvSpPr>
          <p:cNvPr id="11" name="Подзаголовок 13">
            <a:extLst>
              <a:ext uri="{FF2B5EF4-FFF2-40B4-BE49-F238E27FC236}">
                <a16:creationId xmlns:a16="http://schemas.microsoft.com/office/drawing/2014/main" id="{78B66230-1619-C9F6-3B0F-16086C46F42A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Росбанк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Рекламные макеты для наружки и </a:t>
            </a:r>
            <a:r>
              <a:rPr lang="ru-RU" sz="900" dirty="0" err="1"/>
              <a:t>лайт</a:t>
            </a:r>
            <a:r>
              <a:rPr lang="ru-RU" sz="900" dirty="0"/>
              <a:t>-боксов в метро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регулярно создавать макеты для новых продуктов банка.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оперативный дизайн и верстка новых макетов </a:t>
            </a:r>
            <a:br>
              <a:rPr lang="ru-RU" sz="900" dirty="0"/>
            </a:br>
            <a:r>
              <a:rPr lang="ru-RU" sz="900" dirty="0"/>
              <a:t>в соответствии с требованиями фирменного стиля.</a:t>
            </a:r>
          </a:p>
        </p:txBody>
      </p:sp>
      <p:sp>
        <p:nvSpPr>
          <p:cNvPr id="2" name="Прямоугольник 1">
            <a:hlinkClick r:id="rId5" action="ppaction://hlinksldjump"/>
            <a:extLst>
              <a:ext uri="{FF2B5EF4-FFF2-40B4-BE49-F238E27FC236}">
                <a16:creationId xmlns:a16="http://schemas.microsoft.com/office/drawing/2014/main" id="{D61C11DA-CAD9-D635-D47B-1A914E087C40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6" action="ppaction://hlinksldjump"/>
            <a:extLst>
              <a:ext uri="{FF2B5EF4-FFF2-40B4-BE49-F238E27FC236}">
                <a16:creationId xmlns:a16="http://schemas.microsoft.com/office/drawing/2014/main" id="{263580BE-DF2C-D96D-9C9E-8DB9425816BC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7" action="ppaction://hlinksldjump"/>
            <a:extLst>
              <a:ext uri="{FF2B5EF4-FFF2-40B4-BE49-F238E27FC236}">
                <a16:creationId xmlns:a16="http://schemas.microsoft.com/office/drawing/2014/main" id="{28D184C3-5D9A-DF89-7EEE-EF866CB94573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8" action="ppaction://hlinksldjump"/>
            <a:extLst>
              <a:ext uri="{FF2B5EF4-FFF2-40B4-BE49-F238E27FC236}">
                <a16:creationId xmlns:a16="http://schemas.microsoft.com/office/drawing/2014/main" id="{CEF96DB3-61DD-DA3A-A86A-59B8C26C8F6F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E5AEF508-E257-231A-FEC4-89BBF11DE2BC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EA79DB96-B795-D1C6-BB47-55070224F89A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CBC7293C-6C45-A6A5-45E9-DAB6068E3D3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5714F2CB-44DF-72EC-39C6-B157AD06E33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C02142D2-3462-9B54-A4CC-10E0752986C6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FC3BF6B5-7505-72B3-FACE-650C5E1B400C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7A70BFC8-6A55-6A16-9694-60380598944D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90B36B90-D9F1-DB3C-E479-63A6795A2B29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8" action="ppaction://hlinksldjump"/>
            <a:extLst>
              <a:ext uri="{FF2B5EF4-FFF2-40B4-BE49-F238E27FC236}">
                <a16:creationId xmlns:a16="http://schemas.microsoft.com/office/drawing/2014/main" id="{B444ABD3-A2D6-4A37-92CD-5D218352599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FBBFE1A2-9073-4A64-8B57-737CC0E81C16}"/>
              </a:ext>
            </a:extLst>
          </p:cNvPr>
          <p:cNvSpPr/>
          <p:nvPr/>
        </p:nvSpPr>
        <p:spPr>
          <a:xfrm>
            <a:off x="695325" y="6433184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hlinkClick r:id="rId17"/>
            <a:extLst>
              <a:ext uri="{FF2B5EF4-FFF2-40B4-BE49-F238E27FC236}">
                <a16:creationId xmlns:a16="http://schemas.microsoft.com/office/drawing/2014/main" id="{0ABC4BDC-B63A-4D2D-AF0B-B3FC5D2FD561}"/>
              </a:ext>
            </a:extLst>
          </p:cNvPr>
          <p:cNvSpPr/>
          <p:nvPr/>
        </p:nvSpPr>
        <p:spPr>
          <a:xfrm>
            <a:off x="695325" y="6414896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0237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09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>
                <a:solidFill>
                  <a:schemeClr val="accent1"/>
                </a:solidFill>
              </a:rPr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11" name="Подзаголовок 13">
            <a:extLst>
              <a:ext uri="{FF2B5EF4-FFF2-40B4-BE49-F238E27FC236}">
                <a16:creationId xmlns:a16="http://schemas.microsoft.com/office/drawing/2014/main" id="{78B66230-1619-C9F6-3B0F-16086C46F42A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Русал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Рекламные макеты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рассказать о зеленых инициативах компании </a:t>
            </a:r>
            <a:br>
              <a:rPr lang="ru-RU" sz="900" dirty="0"/>
            </a:br>
            <a:r>
              <a:rPr lang="ru-RU" sz="900" dirty="0"/>
              <a:t>без лишних слов.</a:t>
            </a:r>
            <a:br>
              <a:rPr lang="ru-RU" sz="900" dirty="0"/>
            </a:br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рекламные макеты </a:t>
            </a:r>
            <a:br>
              <a:rPr lang="ru-RU" sz="900" dirty="0"/>
            </a:br>
            <a:r>
              <a:rPr lang="ru-RU" sz="900" dirty="0"/>
              <a:t>с футуристическими визуализациями, в которых технологии и природа не конфликтуют, а дополняют друг друга.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E6FA18-F363-E83A-FF35-AA60987030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4" y="800099"/>
            <a:ext cx="3742697" cy="5292725"/>
          </a:xfrm>
          <a:prstGeom prst="roundRect">
            <a:avLst>
              <a:gd name="adj" fmla="val 1701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5673018-B384-D5F6-22E9-908AEE7784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623964" y="800099"/>
            <a:ext cx="3375825" cy="5292725"/>
          </a:xfrm>
          <a:prstGeom prst="roundRect">
            <a:avLst>
              <a:gd name="adj" fmla="val 1701"/>
            </a:avLst>
          </a:prstGeom>
          <a:ln w="12700">
            <a:noFill/>
          </a:ln>
        </p:spPr>
      </p:pic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BAE10CB1-CCFC-411A-70C3-50729EE705D0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F214E3D9-0C42-8E67-176C-54BED74197EB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51FA7FB1-F555-4CD3-F890-7B5F0C9E119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26B815A5-6EE1-CE74-5396-9FE69B624E6F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F5D3782E-4126-A2B6-7E9D-8D9EDDF1960B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C45DB92B-8D09-521A-6A35-615A10579543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C2B33C51-971D-222F-77B5-DEF917B5676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CC1B0FF1-02CF-3153-9FE7-3836C80650FD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B810E34D-14EF-DC43-B93F-7F21FCF810C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57F928FC-598A-66E6-3CCA-2743DF19C703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F05A815E-B7F4-818E-EECF-582510C9DE91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C5A6BB38-91B1-9DDB-1F79-55C40AE8F8A5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8" action="ppaction://hlinksldjump"/>
            <a:extLst>
              <a:ext uri="{FF2B5EF4-FFF2-40B4-BE49-F238E27FC236}">
                <a16:creationId xmlns:a16="http://schemas.microsoft.com/office/drawing/2014/main" id="{0E36ECA9-B7CC-4BBB-AE47-E1C8DB5C72E0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ABFF48BF-43A6-4B76-A3CE-1D16ED79736B}"/>
              </a:ext>
            </a:extLst>
          </p:cNvPr>
          <p:cNvSpPr/>
          <p:nvPr/>
        </p:nvSpPr>
        <p:spPr>
          <a:xfrm>
            <a:off x="695325" y="6414896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3298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27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>
                <a:solidFill>
                  <a:schemeClr val="accent1"/>
                </a:solidFill>
              </a:rPr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11" name="Подзаголовок 13">
            <a:extLst>
              <a:ext uri="{FF2B5EF4-FFF2-40B4-BE49-F238E27FC236}">
                <a16:creationId xmlns:a16="http://schemas.microsoft.com/office/drawing/2014/main" id="{78B66230-1619-C9F6-3B0F-16086C46F42A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Рекламные макеты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показать преимущества разных платежных карт банка.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чистый, </a:t>
            </a:r>
            <a:br>
              <a:rPr lang="ru-RU" sz="900" dirty="0"/>
            </a:br>
            <a:r>
              <a:rPr lang="ru-RU" sz="900" dirty="0"/>
              <a:t>не перегруженный деталями макет. Коллажи, отражающие суть каждого предложения, емкий слоган и краткое описание возможностей.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E6FA18-F363-E83A-FF35-AA60987030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4" y="800099"/>
            <a:ext cx="3815654" cy="5292725"/>
          </a:xfrm>
          <a:prstGeom prst="roundRect">
            <a:avLst>
              <a:gd name="adj" fmla="val 1701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2F6A0A-2F71-442B-FBF3-C65AC29AF35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6603" y="800099"/>
            <a:ext cx="3815654" cy="5292725"/>
          </a:xfrm>
          <a:prstGeom prst="roundRect">
            <a:avLst>
              <a:gd name="adj" fmla="val 1701"/>
            </a:avLst>
          </a:prstGeom>
          <a:ln w="12700">
            <a:solidFill>
              <a:schemeClr val="accent1"/>
            </a:solidFill>
          </a:ln>
        </p:spPr>
      </p:pic>
      <p:sp>
        <p:nvSpPr>
          <p:cNvPr id="2" name="Прямоугольник 1">
            <a:hlinkClick r:id="rId5" action="ppaction://hlinksldjump"/>
            <a:extLst>
              <a:ext uri="{FF2B5EF4-FFF2-40B4-BE49-F238E27FC236}">
                <a16:creationId xmlns:a16="http://schemas.microsoft.com/office/drawing/2014/main" id="{F6391560-5CD6-E11C-900B-F1E9A1B59FF3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7D159E72-5E5F-5514-9226-F908B8856A01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FAA7A07F-CEC1-B733-9CB4-DF103F15BA8B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6E522BB3-AF7F-C4BB-755B-B1D0394F36CB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10060306-A1C8-7DE1-187E-EA762BBC833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48188ABC-BCE3-F01F-B598-A043562682C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85276DE1-902F-ACDD-DB57-D6DD7E278297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3C21418E-51D5-DB24-23FA-8B17BA78E6A7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006637CD-16BA-3E20-9173-429B6B958CA4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5AE2E335-A2FF-C92B-E7F8-C83A25A54BF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758E34B1-0973-E516-E40D-3C1FEBB44CB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CF2BA193-19A0-B803-DD93-79DA42BBD3B4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8" action="ppaction://hlinksldjump"/>
            <a:extLst>
              <a:ext uri="{FF2B5EF4-FFF2-40B4-BE49-F238E27FC236}">
                <a16:creationId xmlns:a16="http://schemas.microsoft.com/office/drawing/2014/main" id="{A45937E3-43FC-4EBF-B8D7-01779F126BD1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9399B9F4-0CD0-4915-A985-DE7E1B9FDACA}"/>
              </a:ext>
            </a:extLst>
          </p:cNvPr>
          <p:cNvSpPr/>
          <p:nvPr/>
        </p:nvSpPr>
        <p:spPr>
          <a:xfrm>
            <a:off x="695325" y="6414896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209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09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>
                <a:solidFill>
                  <a:schemeClr val="accent1"/>
                </a:solidFill>
              </a:rPr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11" name="Подзаголовок 13">
            <a:extLst>
              <a:ext uri="{FF2B5EF4-FFF2-40B4-BE49-F238E27FC236}">
                <a16:creationId xmlns:a16="http://schemas.microsoft.com/office/drawing/2014/main" id="{78B66230-1619-C9F6-3B0F-16086C46F42A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Росбанк, ГЕА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Рекламные макеты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найти подходящий графический образ и понятно представить информацию </a:t>
            </a:r>
            <a:br>
              <a:rPr lang="ru-RU" sz="900" dirty="0"/>
            </a:br>
            <a:r>
              <a:rPr lang="ru-RU" sz="900" dirty="0"/>
              <a:t>о предложении.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макеты, соответствующие фирменному стилю и корпоративной цветовой гамме, грамотные верстка и корректура.</a:t>
            </a:r>
          </a:p>
          <a:p>
            <a:endParaRPr lang="ru-RU" sz="9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E6FA18-F363-E83A-FF35-AA60987030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0263" y="800099"/>
            <a:ext cx="3742697" cy="5292725"/>
          </a:xfrm>
          <a:prstGeom prst="roundRect">
            <a:avLst>
              <a:gd name="adj" fmla="val 1701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1728FF4-FCD5-4FE4-47D3-A3AB5E42693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6" y="800099"/>
            <a:ext cx="3473962" cy="5292725"/>
          </a:xfrm>
          <a:prstGeom prst="roundRect">
            <a:avLst>
              <a:gd name="adj" fmla="val 1701"/>
            </a:avLst>
          </a:prstGeom>
          <a:ln w="12700">
            <a:noFill/>
          </a:ln>
        </p:spPr>
      </p:pic>
      <p:sp>
        <p:nvSpPr>
          <p:cNvPr id="2" name="Прямоугольник 1">
            <a:hlinkClick r:id="rId5" action="ppaction://hlinksldjump"/>
            <a:extLst>
              <a:ext uri="{FF2B5EF4-FFF2-40B4-BE49-F238E27FC236}">
                <a16:creationId xmlns:a16="http://schemas.microsoft.com/office/drawing/2014/main" id="{23BD6FD3-10D6-4EDB-A2E3-68DEB6776181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1DA5BD22-388A-5DDA-ACF0-9898BDD2E472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8D7520C2-CFC8-CC42-1986-762E64F5DB13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8B735F57-6BF4-13CB-E947-4B90E6B12BBF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160F9591-846F-7301-43AF-3B2DAC9C87F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5337A8D5-E6CE-C781-1049-6CCCF184A7D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1FA0B8BD-8393-1175-33DE-037F0C302EB8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6484582B-7E23-2566-DFF0-D0D2CD1A1644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7BB3CE59-4CFB-F361-A952-6FD333A003D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A5B21A1E-E942-0CC4-1022-4BA7A34DC28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E003013B-431A-4400-3652-B370ACB368B2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286A6792-610A-C81F-5628-89DFEC05598B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8" action="ppaction://hlinksldjump"/>
            <a:extLst>
              <a:ext uri="{FF2B5EF4-FFF2-40B4-BE49-F238E27FC236}">
                <a16:creationId xmlns:a16="http://schemas.microsoft.com/office/drawing/2014/main" id="{E396FAF1-EB5B-4605-BCBD-1F4ECC9A5822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87DA21C5-A22D-4273-9F4F-4EE0AC45B765}"/>
              </a:ext>
            </a:extLst>
          </p:cNvPr>
          <p:cNvSpPr/>
          <p:nvPr/>
        </p:nvSpPr>
        <p:spPr>
          <a:xfrm>
            <a:off x="695325" y="6414896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9120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2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>
                <a:solidFill>
                  <a:schemeClr val="accent1"/>
                </a:solidFill>
              </a:rPr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11" name="Подзаголовок 13">
            <a:extLst>
              <a:ext uri="{FF2B5EF4-FFF2-40B4-BE49-F238E27FC236}">
                <a16:creationId xmlns:a16="http://schemas.microsoft.com/office/drawing/2014/main" id="{78B66230-1619-C9F6-3B0F-16086C46F42A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 err="1">
                <a:solidFill>
                  <a:schemeClr val="accent1"/>
                </a:solidFill>
              </a:rPr>
              <a:t>Энергогарант</a:t>
            </a:r>
            <a:r>
              <a:rPr lang="ru-RU" sz="900" b="1" dirty="0">
                <a:solidFill>
                  <a:schemeClr val="accent1"/>
                </a:solidFill>
              </a:rPr>
              <a:t>, </a:t>
            </a:r>
            <a:r>
              <a:rPr lang="ru-RU" sz="900" b="1" dirty="0" err="1">
                <a:solidFill>
                  <a:schemeClr val="accent1"/>
                </a:solidFill>
              </a:rPr>
              <a:t>Ункомтех</a:t>
            </a:r>
            <a:r>
              <a:rPr lang="ru-RU" sz="900" b="1" dirty="0">
                <a:solidFill>
                  <a:schemeClr val="accent1"/>
                </a:solidFill>
              </a:rPr>
              <a:t>, </a:t>
            </a:r>
            <a:r>
              <a:rPr lang="en-US" sz="900" b="1" dirty="0">
                <a:solidFill>
                  <a:schemeClr val="accent1"/>
                </a:solidFill>
              </a:rPr>
              <a:t>Oxfam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/>
              <a:t>Рекламные макеты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сделать просто, </a:t>
            </a:r>
            <a:br>
              <a:rPr lang="ru-RU" sz="900" dirty="0"/>
            </a:br>
            <a:r>
              <a:rPr lang="ru-RU" sz="900" dirty="0"/>
              <a:t>но понятно и красиво.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подбор и создание качественных фотографий </a:t>
            </a:r>
            <a:br>
              <a:rPr lang="ru-RU" sz="900" dirty="0"/>
            </a:br>
            <a:r>
              <a:rPr lang="ru-RU" sz="900" dirty="0"/>
              <a:t>и иллюстраций, отражающих идею рекламного макета. Дизайн и верстка в нужных клиенту форматах.</a:t>
            </a:r>
          </a:p>
        </p:txBody>
      </p:sp>
      <p:pic>
        <p:nvPicPr>
          <p:cNvPr id="7" name="Рисунок 6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56F34070-3F9E-9B6F-1B9F-A83043C9D7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88" y="800099"/>
            <a:ext cx="4249307" cy="2730963"/>
          </a:xfrm>
          <a:prstGeom prst="roundRect">
            <a:avLst>
              <a:gd name="adj" fmla="val 2507"/>
            </a:avLst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447A36-AC58-50E9-7C36-B5F33CA5F69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24" y="3722619"/>
            <a:ext cx="4249307" cy="2370205"/>
          </a:xfrm>
          <a:prstGeom prst="roundRect">
            <a:avLst>
              <a:gd name="adj" fmla="val 3245"/>
            </a:avLst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AA8B0EF-7DC7-5518-0EA5-AB13565EEA3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901" y="800099"/>
            <a:ext cx="3755387" cy="5292725"/>
          </a:xfrm>
          <a:prstGeom prst="roundRect">
            <a:avLst>
              <a:gd name="adj" fmla="val 1601"/>
            </a:avLst>
          </a:prstGeom>
        </p:spPr>
      </p:pic>
      <p:sp>
        <p:nvSpPr>
          <p:cNvPr id="2" name="Прямоугольник 1">
            <a:hlinkClick r:id="rId6" action="ppaction://hlinksldjump"/>
            <a:extLst>
              <a:ext uri="{FF2B5EF4-FFF2-40B4-BE49-F238E27FC236}">
                <a16:creationId xmlns:a16="http://schemas.microsoft.com/office/drawing/2014/main" id="{34068B2D-6475-5464-A6E6-F8D2D503E38D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7" action="ppaction://hlinksldjump"/>
            <a:extLst>
              <a:ext uri="{FF2B5EF4-FFF2-40B4-BE49-F238E27FC236}">
                <a16:creationId xmlns:a16="http://schemas.microsoft.com/office/drawing/2014/main" id="{41D480B0-9DEC-2445-0363-00FE1047E3DF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8" action="ppaction://hlinksldjump"/>
            <a:extLst>
              <a:ext uri="{FF2B5EF4-FFF2-40B4-BE49-F238E27FC236}">
                <a16:creationId xmlns:a16="http://schemas.microsoft.com/office/drawing/2014/main" id="{4810DC54-0B76-E106-233F-BE5CB453298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0368F81C-0C1A-200F-7970-A5EC2F26D08E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0" action="ppaction://hlinksldjump"/>
            <a:extLst>
              <a:ext uri="{FF2B5EF4-FFF2-40B4-BE49-F238E27FC236}">
                <a16:creationId xmlns:a16="http://schemas.microsoft.com/office/drawing/2014/main" id="{F25D6BA6-3923-CEF5-D24B-F7B334BF286C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F0DEC6C2-AFE9-2846-F478-F4F7F4C02BE0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367FC196-27E7-8050-1350-5F603EDA005C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F1517A9F-C8C0-035C-E676-4CA4720D7FE9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61D975B3-4F86-F06B-8493-F5B2DF6CE38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1034AD84-1853-A9BB-C02D-C14F7E9620A9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2BDDB53A-8DB9-772D-5BC9-E5BE85A8BB7F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53D6FBF7-621B-60F5-F090-14CE5ADA64E9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9" action="ppaction://hlinksldjump"/>
            <a:extLst>
              <a:ext uri="{FF2B5EF4-FFF2-40B4-BE49-F238E27FC236}">
                <a16:creationId xmlns:a16="http://schemas.microsoft.com/office/drawing/2014/main" id="{79869F65-6C12-4C2E-8FCF-EEB0D793FC9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8"/>
            <a:extLst>
              <a:ext uri="{FF2B5EF4-FFF2-40B4-BE49-F238E27FC236}">
                <a16:creationId xmlns:a16="http://schemas.microsoft.com/office/drawing/2014/main" id="{71EF0E5A-8BAD-45DE-A85D-6966A75BBC67}"/>
              </a:ext>
            </a:extLst>
          </p:cNvPr>
          <p:cNvSpPr/>
          <p:nvPr/>
        </p:nvSpPr>
        <p:spPr>
          <a:xfrm>
            <a:off x="695325" y="6414896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5733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43505650-21C3-1199-961E-8598674A5943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id="{0A24F18E-8AF2-4957-2F5A-BDE9D3132370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id="{7FB62E8B-5DE9-CAF9-0D3C-6500B40B67B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  <a:extLst>
              <a:ext uri="{FF2B5EF4-FFF2-40B4-BE49-F238E27FC236}">
                <a16:creationId xmlns:a16="http://schemas.microsoft.com/office/drawing/2014/main" id="{7C123E11-EE1D-3A83-D99F-7BEFA12484A9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  <a:extLst>
              <a:ext uri="{FF2B5EF4-FFF2-40B4-BE49-F238E27FC236}">
                <a16:creationId xmlns:a16="http://schemas.microsoft.com/office/drawing/2014/main" id="{FC2CAB0B-28E4-3988-7274-6F0D715B456A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  <a:extLst>
              <a:ext uri="{FF2B5EF4-FFF2-40B4-BE49-F238E27FC236}">
                <a16:creationId xmlns:a16="http://schemas.microsoft.com/office/drawing/2014/main" id="{0436C791-A59B-4E51-765F-C49629AF9763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  <a:extLst>
              <a:ext uri="{FF2B5EF4-FFF2-40B4-BE49-F238E27FC236}">
                <a16:creationId xmlns:a16="http://schemas.microsoft.com/office/drawing/2014/main" id="{7561D0A5-075A-8AF6-9DC7-50FEB4A14B4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0" action="ppaction://hlinksldjump"/>
            <a:extLst>
              <a:ext uri="{FF2B5EF4-FFF2-40B4-BE49-F238E27FC236}">
                <a16:creationId xmlns:a16="http://schemas.microsoft.com/office/drawing/2014/main" id="{51F3E18F-D623-AB44-9BDE-412E66B75BC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1" action="ppaction://hlinksldjump"/>
            <a:extLst>
              <a:ext uri="{FF2B5EF4-FFF2-40B4-BE49-F238E27FC236}">
                <a16:creationId xmlns:a16="http://schemas.microsoft.com/office/drawing/2014/main" id="{D21116DA-A99F-1E5B-68C5-514F2370FC25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2" action="ppaction://hlinksldjump"/>
            <a:extLst>
              <a:ext uri="{FF2B5EF4-FFF2-40B4-BE49-F238E27FC236}">
                <a16:creationId xmlns:a16="http://schemas.microsoft.com/office/drawing/2014/main" id="{77984A6A-25E4-1238-64AA-607004C40A61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3" action="ppaction://hlinksldjump"/>
            <a:extLst>
              <a:ext uri="{FF2B5EF4-FFF2-40B4-BE49-F238E27FC236}">
                <a16:creationId xmlns:a16="http://schemas.microsoft.com/office/drawing/2014/main" id="{985B42A5-AB62-77C7-FE65-0DAE3853EBF6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4" action="ppaction://hlinksldjump"/>
            <a:extLst>
              <a:ext uri="{FF2B5EF4-FFF2-40B4-BE49-F238E27FC236}">
                <a16:creationId xmlns:a16="http://schemas.microsoft.com/office/drawing/2014/main" id="{8EF14960-2CD0-2471-1A78-9AA6DB9CF40D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13">
            <a:extLst>
              <a:ext uri="{FF2B5EF4-FFF2-40B4-BE49-F238E27FC236}">
                <a16:creationId xmlns:a16="http://schemas.microsoft.com/office/drawing/2014/main" id="{A3407F49-1C10-B77B-B44B-9596FDD407A0}"/>
              </a:ext>
            </a:extLst>
          </p:cNvPr>
          <p:cNvSpPr txBox="1">
            <a:spLocks/>
          </p:cNvSpPr>
          <p:nvPr/>
        </p:nvSpPr>
        <p:spPr>
          <a:xfrm>
            <a:off x="10272713" y="4689474"/>
            <a:ext cx="1569720" cy="753383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dirty="0"/>
              <a:t>PowerPoint — главный инструмент для коммерческих презентаций. Но если у слайдов нет качественных шаблонов, презентация не создаст должного впечатления и может сыграть не в плюс, а в минус.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2D2B19B-5D45-4057-B44A-1E7FDBD81940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95325" y="800100"/>
            <a:ext cx="9396413" cy="5292725"/>
          </a:xfrm>
          <a:prstGeom prst="rect">
            <a:avLst/>
          </a:prstGeom>
        </p:spPr>
      </p:pic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ED3BB3DD-F6C3-4FCA-8D70-0435C480B3DA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7"/>
            <a:extLst>
              <a:ext uri="{FF2B5EF4-FFF2-40B4-BE49-F238E27FC236}">
                <a16:creationId xmlns:a16="http://schemas.microsoft.com/office/drawing/2014/main" id="{E3D4B280-5F06-43EB-9BAF-65FF4593A074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97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Процессный инжиниринг</a:t>
            </a:r>
            <a:r>
              <a:rPr lang="en-US" sz="900" b="1" dirty="0">
                <a:solidFill>
                  <a:schemeClr val="accent1"/>
                </a:solidFill>
              </a:rPr>
              <a:t>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 err="1"/>
              <a:t>Темплейт</a:t>
            </a:r>
            <a:r>
              <a:rPr lang="ru-RU" sz="900" dirty="0"/>
              <a:t> презентации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 </a:t>
            </a:r>
            <a:r>
              <a:rPr lang="ru-RU" sz="900" dirty="0"/>
              <a:t>сделать презентацию, которая будет выглядеть профессионально и интересно.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 </a:t>
            </a:r>
            <a:r>
              <a:rPr lang="ru-RU" sz="900" dirty="0"/>
              <a:t>разнообразные шаблоны, позволяющие удачно скомпоновать информацию </a:t>
            </a:r>
            <a:br>
              <a:rPr lang="ru-RU" sz="900" dirty="0"/>
            </a:br>
            <a:r>
              <a:rPr lang="ru-RU" sz="900" dirty="0"/>
              <a:t>и структурировать ее </a:t>
            </a:r>
            <a:br>
              <a:rPr lang="ru-RU" sz="900" dirty="0"/>
            </a:br>
            <a:r>
              <a:rPr lang="ru-RU" sz="900" dirty="0"/>
              <a:t>с помощью титульных слайдов.</a:t>
            </a:r>
          </a:p>
        </p:txBody>
      </p:sp>
      <p:sp>
        <p:nvSpPr>
          <p:cNvPr id="2" name="Прямоугольник 1">
            <a:hlinkClick r:id="rId3" action="ppaction://hlinksldjump"/>
            <a:extLst>
              <a:ext uri="{FF2B5EF4-FFF2-40B4-BE49-F238E27FC236}">
                <a16:creationId xmlns:a16="http://schemas.microsoft.com/office/drawing/2014/main" id="{C54A0F03-FFDB-42BF-A7D0-15F0EBED4CC3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7D7B2896-762F-4171-D917-073235ADE425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5" action="ppaction://hlinksldjump"/>
            <a:extLst>
              <a:ext uri="{FF2B5EF4-FFF2-40B4-BE49-F238E27FC236}">
                <a16:creationId xmlns:a16="http://schemas.microsoft.com/office/drawing/2014/main" id="{34A80D56-15DB-92AD-87AD-0413B4A0C7DC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CCBC6681-BE69-D192-81A0-225127A5A913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235ADB36-F49B-3374-759F-A273B7B58662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28000072-F07A-C954-C7E6-CBADBCA9E8FD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FC8ADB3B-1FAA-832F-0485-1CEFEC6A3A1B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238C65D1-7A78-93FE-6C81-5BBFFC7C286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C7838441-23C9-5FD2-F02A-30C75F803B18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FDC310BE-8F6E-BB7F-F645-723ABFE0348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599A0F10-F83B-FE0E-6DDB-647ED3D1E347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80ECD616-C080-31EA-BA0A-B59612776122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C39E231F-8AE4-4DB8-90F5-E99D4A6B1A6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F40A0EB-C986-4743-A4DB-394F7715C010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5" y="800101"/>
            <a:ext cx="4611165" cy="2557462"/>
          </a:xfrm>
          <a:prstGeom prst="roundRect">
            <a:avLst>
              <a:gd name="adj" fmla="val 1462"/>
            </a:avLst>
          </a:prstGeom>
          <a:ln w="12700">
            <a:noFill/>
          </a:ln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C59017BC-0DB5-4BE6-A37C-5CFC85FC4505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0573" y="800101"/>
            <a:ext cx="4611165" cy="2557462"/>
          </a:xfrm>
          <a:prstGeom prst="roundRect">
            <a:avLst>
              <a:gd name="adj" fmla="val 1462"/>
            </a:avLst>
          </a:prstGeom>
          <a:ln w="12700">
            <a:noFill/>
          </a:ln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D5D8504-9391-4BA7-9454-BB9579710CD4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5" y="3536950"/>
            <a:ext cx="4611165" cy="2557462"/>
          </a:xfrm>
          <a:prstGeom prst="roundRect">
            <a:avLst>
              <a:gd name="adj" fmla="val 1462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B197456-FF79-4336-9145-BCA351D39D8F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0573" y="3536950"/>
            <a:ext cx="4611165" cy="2557462"/>
          </a:xfrm>
          <a:prstGeom prst="roundRect">
            <a:avLst>
              <a:gd name="adj" fmla="val 1462"/>
            </a:avLst>
          </a:prstGeom>
          <a:ln w="12700">
            <a:noFill/>
          </a:ln>
        </p:spPr>
      </p:pic>
      <p:sp>
        <p:nvSpPr>
          <p:cNvPr id="23" name="Прямоугольник 22">
            <a:hlinkClick r:id="rId19"/>
            <a:extLst>
              <a:ext uri="{FF2B5EF4-FFF2-40B4-BE49-F238E27FC236}">
                <a16:creationId xmlns:a16="http://schemas.microsoft.com/office/drawing/2014/main" id="{0ED4F532-B147-4BF6-83C4-70E7456D1E0E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0914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 err="1">
                <a:solidFill>
                  <a:schemeClr val="accent1"/>
                </a:solidFill>
              </a:rPr>
              <a:t>CiV</a:t>
            </a:r>
            <a:r>
              <a:rPr lang="en-US" sz="900" b="1" dirty="0">
                <a:solidFill>
                  <a:schemeClr val="accent1"/>
                </a:solidFill>
              </a:rPr>
              <a:t> Life </a:t>
            </a:r>
            <a:endParaRPr lang="ru-RU" sz="900" b="1" dirty="0">
              <a:solidFill>
                <a:schemeClr val="accent1"/>
              </a:solidFill>
            </a:endParaRPr>
          </a:p>
          <a:p>
            <a:r>
              <a:rPr lang="ru-RU" sz="900" dirty="0" err="1"/>
              <a:t>Темплейты</a:t>
            </a:r>
            <a:r>
              <a:rPr lang="ru-RU" sz="900" dirty="0"/>
              <a:t> презентации</a:t>
            </a:r>
          </a:p>
          <a:p>
            <a:r>
              <a:rPr lang="ru-RU" sz="900" dirty="0"/>
              <a:t>в форматах 16х9 и 4х3</a:t>
            </a:r>
            <a:endParaRPr lang="en-US" sz="900" dirty="0"/>
          </a:p>
          <a:p>
            <a:endParaRPr lang="en-US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разработать новые шаблоны презентации после обновления фирменного стиля (это тоже сделали мы).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удобные слайды </a:t>
            </a:r>
            <a:br>
              <a:rPr lang="ru-RU" sz="900" dirty="0"/>
            </a:br>
            <a:r>
              <a:rPr lang="ru-RU" sz="900" dirty="0"/>
              <a:t>с ненавязчивым брендингом </a:t>
            </a:r>
            <a:br>
              <a:rPr lang="ru-RU" sz="900" dirty="0"/>
            </a:br>
            <a:r>
              <a:rPr lang="ru-RU" sz="900" dirty="0"/>
              <a:t>и навигацией. </a:t>
            </a:r>
            <a:br>
              <a:rPr lang="ru-RU" sz="900" dirty="0"/>
            </a:br>
            <a:r>
              <a:rPr lang="ru-RU" sz="900" dirty="0"/>
              <a:t>Не перегруженная деталями инфографика и пиктограммы </a:t>
            </a:r>
            <a:br>
              <a:rPr lang="ru-RU" sz="900" dirty="0"/>
            </a:br>
            <a:r>
              <a:rPr lang="ru-RU" sz="900" dirty="0"/>
              <a:t>на все случаи жизни.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60970F-5D58-D53E-D7CE-628AC5430A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7041356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FB0511F-9904-5B24-B780-FCC4F064AF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656" y="800101"/>
            <a:ext cx="2174082" cy="1641838"/>
          </a:xfrm>
          <a:prstGeom prst="roundRect">
            <a:avLst>
              <a:gd name="adj" fmla="val 4536"/>
            </a:avLst>
          </a:prstGeom>
          <a:ln>
            <a:solidFill>
              <a:schemeClr val="accent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BFD93F-0F17-B8DD-74C2-4F6EC827C1F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656" y="2625544"/>
            <a:ext cx="2174082" cy="1641838"/>
          </a:xfrm>
          <a:prstGeom prst="roundRect">
            <a:avLst>
              <a:gd name="adj" fmla="val 4536"/>
            </a:avLst>
          </a:prstGeom>
          <a:ln>
            <a:solidFill>
              <a:schemeClr val="accent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E392902-970B-19A0-0BF4-B03DB3DBAEC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656" y="4450987"/>
            <a:ext cx="2174082" cy="1641838"/>
          </a:xfrm>
          <a:prstGeom prst="roundRect">
            <a:avLst>
              <a:gd name="adj" fmla="val 4536"/>
            </a:avLst>
          </a:prstGeom>
          <a:ln>
            <a:solidFill>
              <a:schemeClr val="accent1"/>
            </a:solidFill>
          </a:ln>
        </p:spPr>
      </p:pic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19E6C4C9-331F-94FD-A84D-645606655DBD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0438A7A4-4F1A-CEE2-703E-32F7B27FC991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DD385E32-D982-1F66-B364-61E0B64B0E2F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9FC0034B-13CF-0ED6-4909-241B61FED7B6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6DB377B7-0B8A-E64F-28C8-5E63B3CD3741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33010005-B5D6-C6CB-14AD-8F27432D656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911FDC0C-12FB-ABB5-FBFD-9E7D1EA7756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D9C8B880-9459-9E44-2D72-0DB0E0C11273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8E121635-155F-E373-DF59-A448DA11F310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ED7F3588-283B-BC1C-32ED-0220EDD719D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5EB30A35-EB22-1BB7-85BD-293760929E8E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FD9B2608-1880-2F15-F713-F6D74C9F1A99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0" action="ppaction://hlinksldjump"/>
            <a:extLst>
              <a:ext uri="{FF2B5EF4-FFF2-40B4-BE49-F238E27FC236}">
                <a16:creationId xmlns:a16="http://schemas.microsoft.com/office/drawing/2014/main" id="{E46EBDFB-F651-4EC7-9097-0BC36A47EE49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/>
            <a:extLst>
              <a:ext uri="{FF2B5EF4-FFF2-40B4-BE49-F238E27FC236}">
                <a16:creationId xmlns:a16="http://schemas.microsoft.com/office/drawing/2014/main" id="{28A0E136-0C4D-47E5-A5F8-31779BDBC859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4313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39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НЛМК</a:t>
            </a:r>
          </a:p>
          <a:p>
            <a:r>
              <a:rPr lang="ru-RU" sz="900" dirty="0" err="1"/>
              <a:t>Темплейты</a:t>
            </a:r>
            <a:r>
              <a:rPr lang="ru-RU" sz="900" dirty="0"/>
              <a:t> презентации</a:t>
            </a:r>
          </a:p>
          <a:p>
            <a:r>
              <a:rPr lang="ru-RU" sz="900" dirty="0"/>
              <a:t>в форматах 16х9 и 4х3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добиться единообразия в корпоративных презентациях.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все нужные сотрудникам компании шаблоны в двух размерах — </a:t>
            </a:r>
            <a:br>
              <a:rPr lang="ru-RU" sz="900" dirty="0"/>
            </a:br>
            <a:r>
              <a:rPr lang="ru-RU" sz="900" dirty="0"/>
              <a:t>с соотношением сторон 16х9 </a:t>
            </a:r>
            <a:br>
              <a:rPr lang="ru-RU" sz="900" dirty="0"/>
            </a:br>
            <a:r>
              <a:rPr lang="ru-RU" sz="900" dirty="0"/>
              <a:t>и 4х3.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60970F-5D58-D53E-D7CE-628AC5430A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325" y="800100"/>
            <a:ext cx="7041356" cy="5294312"/>
          </a:xfrm>
          <a:prstGeom prst="roundRect">
            <a:avLst>
              <a:gd name="adj" fmla="val 1462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FB0511F-9904-5B24-B780-FCC4F064AF1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656" y="800101"/>
            <a:ext cx="2174082" cy="1641838"/>
          </a:xfrm>
          <a:prstGeom prst="roundRect">
            <a:avLst>
              <a:gd name="adj" fmla="val 4536"/>
            </a:avLst>
          </a:prstGeom>
          <a:ln>
            <a:solidFill>
              <a:schemeClr val="accent1"/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7BFD93F-0F17-B8DD-74C2-4F6EC827C1F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656" y="2625544"/>
            <a:ext cx="2174082" cy="1641838"/>
          </a:xfrm>
          <a:prstGeom prst="roundRect">
            <a:avLst>
              <a:gd name="adj" fmla="val 4536"/>
            </a:avLst>
          </a:prstGeom>
          <a:ln>
            <a:solidFill>
              <a:schemeClr val="accent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E392902-970B-19A0-0BF4-B03DB3DBAEC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656" y="4450987"/>
            <a:ext cx="2174082" cy="1641838"/>
          </a:xfrm>
          <a:prstGeom prst="roundRect">
            <a:avLst>
              <a:gd name="adj" fmla="val 4536"/>
            </a:avLst>
          </a:prstGeom>
          <a:ln>
            <a:solidFill>
              <a:schemeClr val="accent1"/>
            </a:solidFill>
          </a:ln>
        </p:spPr>
      </p:pic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76CCD5C2-158E-DDDC-5D4E-A46ED50DCE22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8" action="ppaction://hlinksldjump"/>
            <a:extLst>
              <a:ext uri="{FF2B5EF4-FFF2-40B4-BE49-F238E27FC236}">
                <a16:creationId xmlns:a16="http://schemas.microsoft.com/office/drawing/2014/main" id="{1F54FC73-AF89-1C06-1995-724C01753306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9" action="ppaction://hlinksldjump"/>
            <a:extLst>
              <a:ext uri="{FF2B5EF4-FFF2-40B4-BE49-F238E27FC236}">
                <a16:creationId xmlns:a16="http://schemas.microsoft.com/office/drawing/2014/main" id="{50F2A13E-6054-56AA-525D-689BF14E51D2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0" action="ppaction://hlinksldjump"/>
            <a:extLst>
              <a:ext uri="{FF2B5EF4-FFF2-40B4-BE49-F238E27FC236}">
                <a16:creationId xmlns:a16="http://schemas.microsoft.com/office/drawing/2014/main" id="{47460905-8AEF-A526-F17E-5212DA28299D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1" action="ppaction://hlinksldjump"/>
            <a:extLst>
              <a:ext uri="{FF2B5EF4-FFF2-40B4-BE49-F238E27FC236}">
                <a16:creationId xmlns:a16="http://schemas.microsoft.com/office/drawing/2014/main" id="{B7390F2A-837D-4EE9-49E5-0C169A86248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2" action="ppaction://hlinksldjump"/>
            <a:extLst>
              <a:ext uri="{FF2B5EF4-FFF2-40B4-BE49-F238E27FC236}">
                <a16:creationId xmlns:a16="http://schemas.microsoft.com/office/drawing/2014/main" id="{95B9741A-1FF6-DCC6-0394-F8F79D47064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3" action="ppaction://hlinksldjump"/>
            <a:extLst>
              <a:ext uri="{FF2B5EF4-FFF2-40B4-BE49-F238E27FC236}">
                <a16:creationId xmlns:a16="http://schemas.microsoft.com/office/drawing/2014/main" id="{D3DC00B6-A47B-DE88-84B0-7253F0A13B1D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4" action="ppaction://hlinksldjump"/>
            <a:extLst>
              <a:ext uri="{FF2B5EF4-FFF2-40B4-BE49-F238E27FC236}">
                <a16:creationId xmlns:a16="http://schemas.microsoft.com/office/drawing/2014/main" id="{C3545790-CC41-14FB-2B88-C7C88C2DF1C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5" action="ppaction://hlinksldjump"/>
            <a:extLst>
              <a:ext uri="{FF2B5EF4-FFF2-40B4-BE49-F238E27FC236}">
                <a16:creationId xmlns:a16="http://schemas.microsoft.com/office/drawing/2014/main" id="{1F8BEE41-AFDD-1B83-7980-7C14ACFA6C63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6" action="ppaction://hlinksldjump"/>
            <a:extLst>
              <a:ext uri="{FF2B5EF4-FFF2-40B4-BE49-F238E27FC236}">
                <a16:creationId xmlns:a16="http://schemas.microsoft.com/office/drawing/2014/main" id="{9FAE9E5F-DE33-09B8-EA98-89E22CE1FB3A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7" action="ppaction://hlinksldjump"/>
            <a:extLst>
              <a:ext uri="{FF2B5EF4-FFF2-40B4-BE49-F238E27FC236}">
                <a16:creationId xmlns:a16="http://schemas.microsoft.com/office/drawing/2014/main" id="{D8F263C7-4A59-A5C3-B612-27F60A7146A7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8" action="ppaction://hlinksldjump"/>
            <a:extLst>
              <a:ext uri="{FF2B5EF4-FFF2-40B4-BE49-F238E27FC236}">
                <a16:creationId xmlns:a16="http://schemas.microsoft.com/office/drawing/2014/main" id="{F6B29ED1-88EE-B0EF-0DC4-8B8FA0EC93A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0" action="ppaction://hlinksldjump"/>
            <a:extLst>
              <a:ext uri="{FF2B5EF4-FFF2-40B4-BE49-F238E27FC236}">
                <a16:creationId xmlns:a16="http://schemas.microsoft.com/office/drawing/2014/main" id="{5C9EFFBD-4816-4C4E-BD92-82AF36D7B030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/>
            <a:extLst>
              <a:ext uri="{FF2B5EF4-FFF2-40B4-BE49-F238E27FC236}">
                <a16:creationId xmlns:a16="http://schemas.microsoft.com/office/drawing/2014/main" id="{E5D2F2F1-73D3-4EC0-87EA-9A521E50A824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850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РУСАЛ </a:t>
            </a:r>
          </a:p>
          <a:p>
            <a:r>
              <a:rPr lang="ru-RU" sz="900" dirty="0"/>
              <a:t>Презентация </a:t>
            </a:r>
            <a:br>
              <a:rPr lang="ru-RU" sz="900" dirty="0"/>
            </a:br>
            <a:r>
              <a:rPr lang="en-US" sz="900" dirty="0"/>
              <a:t>Allow </a:t>
            </a:r>
            <a:r>
              <a:rPr lang="ru-RU" sz="900" dirty="0"/>
              <a:t>для</a:t>
            </a:r>
            <a:r>
              <a:rPr lang="en-US" sz="900" dirty="0"/>
              <a:t> BMW</a:t>
            </a:r>
            <a:endParaRPr lang="ru-RU" sz="900" dirty="0"/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сделать красивое коммерческое предложение для серьезного партнера.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дизайн в фирменном стиле, создание необходимых графических материалов </a:t>
            </a:r>
            <a:br>
              <a:rPr lang="ru-RU" sz="900" dirty="0"/>
            </a:br>
            <a:r>
              <a:rPr lang="ru-RU" sz="900" dirty="0"/>
              <a:t>и верстка презентации.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60970F-5D58-D53E-D7CE-628AC5430A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3"/>
          <a:stretch/>
        </p:blipFill>
        <p:spPr>
          <a:xfrm>
            <a:off x="699975" y="800101"/>
            <a:ext cx="4611165" cy="2557462"/>
          </a:xfrm>
          <a:prstGeom prst="roundRect">
            <a:avLst>
              <a:gd name="adj" fmla="val 1462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050F95C-3FB0-E222-23B1-FCA8E9FE1DD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0573" y="800101"/>
            <a:ext cx="4611165" cy="2557462"/>
          </a:xfrm>
          <a:prstGeom prst="roundRect">
            <a:avLst>
              <a:gd name="adj" fmla="val 1462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4CFB5A7E-A429-078A-BD85-6C5BCACCDC2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975" y="3536950"/>
            <a:ext cx="4611165" cy="2557462"/>
          </a:xfrm>
          <a:prstGeom prst="roundRect">
            <a:avLst>
              <a:gd name="adj" fmla="val 1462"/>
            </a:avLst>
          </a:prstGeom>
          <a:ln w="12700">
            <a:solidFill>
              <a:schemeClr val="accent1"/>
            </a:solidFill>
          </a:ln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2DE7E64-D5F0-604A-EE6A-B7868D099F9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0573" y="3536950"/>
            <a:ext cx="4611165" cy="2557462"/>
          </a:xfrm>
          <a:prstGeom prst="roundRect">
            <a:avLst>
              <a:gd name="adj" fmla="val 1462"/>
            </a:avLst>
          </a:prstGeom>
          <a:ln w="12700">
            <a:solidFill>
              <a:schemeClr val="accent1"/>
            </a:solidFill>
          </a:ln>
        </p:spPr>
      </p:pic>
      <p:sp>
        <p:nvSpPr>
          <p:cNvPr id="2" name="Прямоугольник 1">
            <a:hlinkClick r:id="rId7" action="ppaction://hlinksldjump"/>
            <a:extLst>
              <a:ext uri="{FF2B5EF4-FFF2-40B4-BE49-F238E27FC236}">
                <a16:creationId xmlns:a16="http://schemas.microsoft.com/office/drawing/2014/main" id="{66C09559-FE14-E44A-2EC7-35C9CA4E0956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8" action="ppaction://hlinksldjump"/>
            <a:extLst>
              <a:ext uri="{FF2B5EF4-FFF2-40B4-BE49-F238E27FC236}">
                <a16:creationId xmlns:a16="http://schemas.microsoft.com/office/drawing/2014/main" id="{03DA9537-29C1-8499-A671-373DED9D582B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9" action="ppaction://hlinksldjump"/>
            <a:extLst>
              <a:ext uri="{FF2B5EF4-FFF2-40B4-BE49-F238E27FC236}">
                <a16:creationId xmlns:a16="http://schemas.microsoft.com/office/drawing/2014/main" id="{51BD84CE-D708-A18B-5ED3-053708BCC7A8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0" action="ppaction://hlinksldjump"/>
            <a:extLst>
              <a:ext uri="{FF2B5EF4-FFF2-40B4-BE49-F238E27FC236}">
                <a16:creationId xmlns:a16="http://schemas.microsoft.com/office/drawing/2014/main" id="{670B756F-D01C-23DC-E3B5-7D28B3B42086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11" action="ppaction://hlinksldjump"/>
            <a:extLst>
              <a:ext uri="{FF2B5EF4-FFF2-40B4-BE49-F238E27FC236}">
                <a16:creationId xmlns:a16="http://schemas.microsoft.com/office/drawing/2014/main" id="{BFE91B24-5F41-8EB9-CB56-63D44C33DFC9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2935C6A3-DE46-1BD0-1E6F-189A73CD5BCE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3" action="ppaction://hlinksldjump"/>
            <a:extLst>
              <a:ext uri="{FF2B5EF4-FFF2-40B4-BE49-F238E27FC236}">
                <a16:creationId xmlns:a16="http://schemas.microsoft.com/office/drawing/2014/main" id="{45447C37-2B0C-CA47-4C63-71730AE713C5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4" action="ppaction://hlinksldjump"/>
            <a:extLst>
              <a:ext uri="{FF2B5EF4-FFF2-40B4-BE49-F238E27FC236}">
                <a16:creationId xmlns:a16="http://schemas.microsoft.com/office/drawing/2014/main" id="{3093F268-9789-E453-5386-99D068501D58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5" action="ppaction://hlinksldjump"/>
            <a:extLst>
              <a:ext uri="{FF2B5EF4-FFF2-40B4-BE49-F238E27FC236}">
                <a16:creationId xmlns:a16="http://schemas.microsoft.com/office/drawing/2014/main" id="{42085EB9-5251-5562-BDBC-5271DB95D4CB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6" action="ppaction://hlinksldjump"/>
            <a:extLst>
              <a:ext uri="{FF2B5EF4-FFF2-40B4-BE49-F238E27FC236}">
                <a16:creationId xmlns:a16="http://schemas.microsoft.com/office/drawing/2014/main" id="{0F9CF38B-CCFA-C73E-A7B3-8EBF292CBD36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 action="ppaction://hlinksldjump"/>
            <a:extLst>
              <a:ext uri="{FF2B5EF4-FFF2-40B4-BE49-F238E27FC236}">
                <a16:creationId xmlns:a16="http://schemas.microsoft.com/office/drawing/2014/main" id="{B12D76B8-6868-CE5D-A180-5FD055A6D3E8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8" action="ppaction://hlinksldjump"/>
            <a:extLst>
              <a:ext uri="{FF2B5EF4-FFF2-40B4-BE49-F238E27FC236}">
                <a16:creationId xmlns:a16="http://schemas.microsoft.com/office/drawing/2014/main" id="{A18E8B95-0D28-4B1F-F19F-E276B86554E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0" action="ppaction://hlinksldjump"/>
            <a:extLst>
              <a:ext uri="{FF2B5EF4-FFF2-40B4-BE49-F238E27FC236}">
                <a16:creationId xmlns:a16="http://schemas.microsoft.com/office/drawing/2014/main" id="{FA2F8CC3-3C63-4886-9F86-D952AD8F5CFD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9"/>
            <a:extLst>
              <a:ext uri="{FF2B5EF4-FFF2-40B4-BE49-F238E27FC236}">
                <a16:creationId xmlns:a16="http://schemas.microsoft.com/office/drawing/2014/main" id="{C527CDCF-2638-4B00-A1D3-58F5DFB86F0A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9124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55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Презентации </a:t>
            </a:r>
            <a:br>
              <a:rPr lang="ru-RU" sz="900" dirty="0"/>
            </a:br>
            <a:r>
              <a:rPr lang="ru-RU" sz="900" dirty="0"/>
              <a:t>для менеджеров банка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создать простые шаблоны для презентации премиального предложения.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минималистичные слайды с версткой в две колонки для размещения текстов и фотографий.</a:t>
            </a:r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33533F0C-8E2E-B133-8AF5-2399DDAB3D60}"/>
              </a:ext>
            </a:extLst>
          </p:cNvPr>
          <p:cNvGrpSpPr/>
          <p:nvPr/>
        </p:nvGrpSpPr>
        <p:grpSpPr>
          <a:xfrm>
            <a:off x="699974" y="800100"/>
            <a:ext cx="9391763" cy="4416288"/>
            <a:chOff x="464820" y="800100"/>
            <a:chExt cx="9626917" cy="4526864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3960970F-5D58-D53E-D7CE-628AC5430A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61"/>
            <a:stretch/>
          </p:blipFill>
          <p:spPr>
            <a:xfrm>
              <a:off x="464820" y="800100"/>
              <a:ext cx="6372492" cy="4526863"/>
            </a:xfrm>
            <a:prstGeom prst="roundRect">
              <a:avLst>
                <a:gd name="adj" fmla="val 1462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FB0511F-9904-5B24-B780-FCC4F064AF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362"/>
            <a:stretch/>
          </p:blipFill>
          <p:spPr>
            <a:xfrm>
              <a:off x="7032322" y="800101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E972FD27-19F5-C079-7729-F9BFA49987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362"/>
            <a:stretch/>
          </p:blipFill>
          <p:spPr>
            <a:xfrm>
              <a:off x="7032322" y="3168765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</p:grpSp>
      <p:sp>
        <p:nvSpPr>
          <p:cNvPr id="2" name="Прямоугольник 1">
            <a:hlinkClick r:id="rId5" action="ppaction://hlinksldjump"/>
            <a:extLst>
              <a:ext uri="{FF2B5EF4-FFF2-40B4-BE49-F238E27FC236}">
                <a16:creationId xmlns:a16="http://schemas.microsoft.com/office/drawing/2014/main" id="{A6DB78B5-14FA-5B81-4E4B-26F7701156DC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id="{04F9CACA-CD09-E024-C18C-9111E20DEF6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id="{2BF7D652-7297-E360-BED7-0C981DAB1F34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8" action="ppaction://hlinksldjump"/>
            <a:extLst>
              <a:ext uri="{FF2B5EF4-FFF2-40B4-BE49-F238E27FC236}">
                <a16:creationId xmlns:a16="http://schemas.microsoft.com/office/drawing/2014/main" id="{BE9184CB-B520-8EE0-00E2-E06B4A3BF7B2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9" action="ppaction://hlinksldjump"/>
            <a:extLst>
              <a:ext uri="{FF2B5EF4-FFF2-40B4-BE49-F238E27FC236}">
                <a16:creationId xmlns:a16="http://schemas.microsoft.com/office/drawing/2014/main" id="{14CA2EFA-6972-1B5B-8F04-67E3A7A97BFA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0" action="ppaction://hlinksldjump"/>
            <a:extLst>
              <a:ext uri="{FF2B5EF4-FFF2-40B4-BE49-F238E27FC236}">
                <a16:creationId xmlns:a16="http://schemas.microsoft.com/office/drawing/2014/main" id="{D188EED3-F51D-36A3-576C-FCEB25CA8FE7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8571344E-8E10-3815-67B8-10E4290E3CF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CC6EC84E-A357-4BD8-4F20-93521ECF1182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50CC76B8-43DC-0AA1-123A-D03987CE839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0E210A6A-B3A1-E5EF-EACC-F5034783788D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5" action="ppaction://hlinksldjump"/>
            <a:extLst>
              <a:ext uri="{FF2B5EF4-FFF2-40B4-BE49-F238E27FC236}">
                <a16:creationId xmlns:a16="http://schemas.microsoft.com/office/drawing/2014/main" id="{104656D0-FBD3-0392-202B-421E267C266C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16" action="ppaction://hlinksldjump"/>
            <a:extLst>
              <a:ext uri="{FF2B5EF4-FFF2-40B4-BE49-F238E27FC236}">
                <a16:creationId xmlns:a16="http://schemas.microsoft.com/office/drawing/2014/main" id="{BFDFD493-28F0-285D-BA3F-881088F7758E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8" action="ppaction://hlinksldjump"/>
            <a:extLst>
              <a:ext uri="{FF2B5EF4-FFF2-40B4-BE49-F238E27FC236}">
                <a16:creationId xmlns:a16="http://schemas.microsoft.com/office/drawing/2014/main" id="{5969E47D-D754-4EC8-9D16-BA0A43CA535C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7"/>
            <a:extLst>
              <a:ext uri="{FF2B5EF4-FFF2-40B4-BE49-F238E27FC236}">
                <a16:creationId xmlns:a16="http://schemas.microsoft.com/office/drawing/2014/main" id="{561BDD2E-335F-4333-81D0-3272AD56FF5C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6241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3D9B70D-C44D-B2C7-637C-4D5A2A2923DF}"/>
              </a:ext>
            </a:extLst>
          </p:cNvPr>
          <p:cNvGrpSpPr/>
          <p:nvPr/>
        </p:nvGrpSpPr>
        <p:grpSpPr>
          <a:xfrm>
            <a:off x="10818495" y="800100"/>
            <a:ext cx="9396412" cy="4418474"/>
            <a:chOff x="464820" y="800100"/>
            <a:chExt cx="9626917" cy="4526864"/>
          </a:xfrm>
        </p:grpSpPr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id="{B06E0BDC-ABE6-0FA1-623A-73B6A80ACE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4820" y="800100"/>
              <a:ext cx="6372492" cy="4526863"/>
            </a:xfrm>
            <a:prstGeom prst="roundRect">
              <a:avLst>
                <a:gd name="adj" fmla="val 1462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29" name="Рисунок 28">
              <a:extLst>
                <a:ext uri="{FF2B5EF4-FFF2-40B4-BE49-F238E27FC236}">
                  <a16:creationId xmlns:a16="http://schemas.microsoft.com/office/drawing/2014/main" id="{998F28E0-E96D-41FD-7BBC-C3DB3D461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800101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6B79A519-7DC8-42C6-09E6-A8F19459B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3168765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3DCA8902-DF67-4E9B-2E0E-6C1D2BE3636C}"/>
              </a:ext>
            </a:extLst>
          </p:cNvPr>
          <p:cNvGrpSpPr/>
          <p:nvPr/>
        </p:nvGrpSpPr>
        <p:grpSpPr>
          <a:xfrm>
            <a:off x="685800" y="800100"/>
            <a:ext cx="9396412" cy="4418473"/>
            <a:chOff x="464820" y="800100"/>
            <a:chExt cx="9626917" cy="4526864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3960970F-5D58-D53E-D7CE-628AC5430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4820" y="800100"/>
              <a:ext cx="6372492" cy="4526863"/>
            </a:xfrm>
            <a:prstGeom prst="roundRect">
              <a:avLst>
                <a:gd name="adj" fmla="val 1462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FB0511F-9904-5B24-B780-FCC4F064AF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800101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E972FD27-19F5-C079-7729-F9BFA49987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3168765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24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Презентации </a:t>
            </a:r>
            <a:br>
              <a:rPr lang="ru-RU" sz="900" dirty="0"/>
            </a:br>
            <a:r>
              <a:rPr lang="ru-RU" sz="900" dirty="0"/>
              <a:t>для менеджеров банка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Задача:</a:t>
            </a:r>
            <a:r>
              <a:rPr lang="ru-RU" sz="900" dirty="0"/>
              <a:t> продумать презентацию так, чтобы </a:t>
            </a:r>
            <a:br>
              <a:rPr lang="ru-RU" sz="900" dirty="0"/>
            </a:br>
            <a:r>
              <a:rPr lang="ru-RU" sz="900" dirty="0"/>
              <a:t>ее было легко обновлять, </a:t>
            </a:r>
            <a:br>
              <a:rPr lang="ru-RU" sz="900" dirty="0"/>
            </a:br>
            <a:r>
              <a:rPr lang="ru-RU" sz="900" dirty="0"/>
              <a:t>не обладая продвинутыми навыками работы с </a:t>
            </a:r>
            <a:r>
              <a:rPr lang="en-US" sz="900" dirty="0"/>
              <a:t>PowerPoint</a:t>
            </a:r>
            <a:r>
              <a:rPr lang="ru-RU" sz="900" dirty="0"/>
              <a:t>.</a:t>
            </a:r>
          </a:p>
        </p:txBody>
      </p:sp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56F8255D-3596-023A-99D8-D70B804C38EC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AE607697-B6F4-E4C6-D4FD-785F31BF39E4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1" action="ppaction://hlinksldjump"/>
            <a:extLst>
              <a:ext uri="{FF2B5EF4-FFF2-40B4-BE49-F238E27FC236}">
                <a16:creationId xmlns:a16="http://schemas.microsoft.com/office/drawing/2014/main" id="{C133A2B4-4388-62F9-50BC-AB94BAA7722E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8DB90695-5854-7FF3-A6D7-66A94B5D9EA7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3" action="ppaction://hlinksldjump"/>
            <a:extLst>
              <a:ext uri="{FF2B5EF4-FFF2-40B4-BE49-F238E27FC236}">
                <a16:creationId xmlns:a16="http://schemas.microsoft.com/office/drawing/2014/main" id="{1CBE88AC-AC6E-157A-1EFA-F6BD9F5E7B5A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4" action="ppaction://hlinksldjump"/>
            <a:extLst>
              <a:ext uri="{FF2B5EF4-FFF2-40B4-BE49-F238E27FC236}">
                <a16:creationId xmlns:a16="http://schemas.microsoft.com/office/drawing/2014/main" id="{255DA475-6476-8D37-36A2-4BDB1C235381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5" action="ppaction://hlinksldjump"/>
            <a:extLst>
              <a:ext uri="{FF2B5EF4-FFF2-40B4-BE49-F238E27FC236}">
                <a16:creationId xmlns:a16="http://schemas.microsoft.com/office/drawing/2014/main" id="{F3C9E35A-666B-22DB-F8E4-D6F06105B68E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6" action="ppaction://hlinksldjump"/>
            <a:extLst>
              <a:ext uri="{FF2B5EF4-FFF2-40B4-BE49-F238E27FC236}">
                <a16:creationId xmlns:a16="http://schemas.microsoft.com/office/drawing/2014/main" id="{95AA86DA-3426-0756-7B70-7041004B2F44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 action="ppaction://hlinksldjump"/>
            <a:extLst>
              <a:ext uri="{FF2B5EF4-FFF2-40B4-BE49-F238E27FC236}">
                <a16:creationId xmlns:a16="http://schemas.microsoft.com/office/drawing/2014/main" id="{E8E88102-6CD3-CD48-9C54-0EF7489A0819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8" action="ppaction://hlinksldjump"/>
            <a:extLst>
              <a:ext uri="{FF2B5EF4-FFF2-40B4-BE49-F238E27FC236}">
                <a16:creationId xmlns:a16="http://schemas.microsoft.com/office/drawing/2014/main" id="{01476B3D-4986-0B8D-40D1-A0B3AC6693CF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9" action="ppaction://hlinksldjump"/>
            <a:extLst>
              <a:ext uri="{FF2B5EF4-FFF2-40B4-BE49-F238E27FC236}">
                <a16:creationId xmlns:a16="http://schemas.microsoft.com/office/drawing/2014/main" id="{1469C1E1-14AF-9F25-0BE2-75D484DB45D4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20" action="ppaction://hlinksldjump"/>
            <a:extLst>
              <a:ext uri="{FF2B5EF4-FFF2-40B4-BE49-F238E27FC236}">
                <a16:creationId xmlns:a16="http://schemas.microsoft.com/office/drawing/2014/main" id="{44A240C1-FFF4-EE7C-2993-6285CE90B0AC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1BABBA2B-AAF0-176B-38C8-7D3C3837E6EC}"/>
              </a:ext>
            </a:extLst>
          </p:cNvPr>
          <p:cNvSpPr txBox="1">
            <a:spLocks/>
          </p:cNvSpPr>
          <p:nvPr/>
        </p:nvSpPr>
        <p:spPr>
          <a:xfrm>
            <a:off x="10333401" y="5955222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1</a:t>
            </a:r>
            <a:r>
              <a:rPr lang="en-US" dirty="0"/>
              <a:t> 2</a:t>
            </a:r>
            <a:endParaRPr lang="ru-RU" dirty="0"/>
          </a:p>
        </p:txBody>
      </p:sp>
      <p:pic>
        <p:nvPicPr>
          <p:cNvPr id="22" name="Рисунок 2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9338582-FF01-CC4C-3040-04B6F4374148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525487" y="5975463"/>
            <a:ext cx="67945" cy="117359"/>
          </a:xfrm>
          <a:prstGeom prst="rect">
            <a:avLst/>
          </a:prstGeom>
        </p:spPr>
      </p:pic>
      <p:sp>
        <p:nvSpPr>
          <p:cNvPr id="31" name="Прямоугольник 30">
            <a:hlinkClick r:id="rId12" action="ppaction://hlinksldjump"/>
            <a:extLst>
              <a:ext uri="{FF2B5EF4-FFF2-40B4-BE49-F238E27FC236}">
                <a16:creationId xmlns:a16="http://schemas.microsoft.com/office/drawing/2014/main" id="{7D05574B-8A16-4EB2-A4A9-0B7EA08CACB4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hlinkClick r:id="rId22"/>
            <a:extLst>
              <a:ext uri="{FF2B5EF4-FFF2-40B4-BE49-F238E27FC236}">
                <a16:creationId xmlns:a16="http://schemas.microsoft.com/office/drawing/2014/main" id="{D3AD6EE2-C5F3-4042-A620-8D10B2AA0790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5968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CA607644-1864-0125-DF3E-A77EF3A271F2}"/>
              </a:ext>
            </a:extLst>
          </p:cNvPr>
          <p:cNvGrpSpPr/>
          <p:nvPr/>
        </p:nvGrpSpPr>
        <p:grpSpPr>
          <a:xfrm>
            <a:off x="680924" y="800100"/>
            <a:ext cx="9396412" cy="4418474"/>
            <a:chOff x="464820" y="800100"/>
            <a:chExt cx="9626917" cy="4526864"/>
          </a:xfrm>
        </p:grpSpPr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id="{15B14604-BCE3-8A20-A3D9-9668325716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4820" y="800100"/>
              <a:ext cx="6372492" cy="4526863"/>
            </a:xfrm>
            <a:prstGeom prst="roundRect">
              <a:avLst>
                <a:gd name="adj" fmla="val 1462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8D8B2C1C-733D-1C1B-168E-FBE5D8BB92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800101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id="{5DE22D0E-6781-8A9D-BC1D-F6F8B6BA3C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3168765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</p:grp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id="{6BFE74C8-BAAA-5367-AC9F-5DE2385FA56E}"/>
              </a:ext>
            </a:extLst>
          </p:cNvPr>
          <p:cNvGrpSpPr/>
          <p:nvPr/>
        </p:nvGrpSpPr>
        <p:grpSpPr>
          <a:xfrm>
            <a:off x="-9451771" y="800100"/>
            <a:ext cx="9396412" cy="4418473"/>
            <a:chOff x="464820" y="800100"/>
            <a:chExt cx="9626917" cy="4526864"/>
          </a:xfrm>
        </p:grpSpPr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id="{9B29D086-53EF-882E-CAFC-35D19D2946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4820" y="800100"/>
              <a:ext cx="6372492" cy="4526863"/>
            </a:xfrm>
            <a:prstGeom prst="roundRect">
              <a:avLst>
                <a:gd name="adj" fmla="val 1462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82B1113E-D5E4-E3BC-04B2-0F189FDC9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800101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E9E4714F-70B9-2414-2D93-687DA62064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32322" y="3168765"/>
              <a:ext cx="3059415" cy="2158199"/>
            </a:xfrm>
            <a:prstGeom prst="roundRect">
              <a:avLst>
                <a:gd name="adj" fmla="val 4536"/>
              </a:avLst>
            </a:prstGeom>
            <a:ln w="12700">
              <a:solidFill>
                <a:schemeClr val="accent1"/>
              </a:solidFill>
            </a:ln>
          </p:spPr>
        </p:pic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BABF18-75A7-4272-AA2B-74DA7D7F149C}"/>
              </a:ext>
            </a:extLst>
          </p:cNvPr>
          <p:cNvSpPr/>
          <p:nvPr/>
        </p:nvSpPr>
        <p:spPr>
          <a:xfrm>
            <a:off x="10091738" y="0"/>
            <a:ext cx="2100262" cy="6347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одзаголовок 13">
            <a:extLst>
              <a:ext uri="{FF2B5EF4-FFF2-40B4-BE49-F238E27FC236}">
                <a16:creationId xmlns:a16="http://schemas.microsoft.com/office/drawing/2014/main" id="{E891162C-B1C3-4A04-834A-A5EE8A251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/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>
                <a:solidFill>
                  <a:schemeClr val="accent1"/>
                </a:solidFill>
              </a:rPr>
              <a:t>Презентации в PowerPoint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1DF847-3BD4-4FD0-A8C1-842819ACF06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5" name="Подзаголовок 13">
            <a:extLst>
              <a:ext uri="{FF2B5EF4-FFF2-40B4-BE49-F238E27FC236}">
                <a16:creationId xmlns:a16="http://schemas.microsoft.com/office/drawing/2014/main" id="{D7C7189A-80F7-3B54-28B0-5738AF81D407}"/>
              </a:ext>
            </a:extLst>
          </p:cNvPr>
          <p:cNvSpPr txBox="1">
            <a:spLocks/>
          </p:cNvSpPr>
          <p:nvPr/>
        </p:nvSpPr>
        <p:spPr>
          <a:xfrm>
            <a:off x="10272713" y="3651504"/>
            <a:ext cx="1569720" cy="2441320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900" b="1" dirty="0">
                <a:solidFill>
                  <a:schemeClr val="accent1"/>
                </a:solidFill>
              </a:rPr>
              <a:t>Газпромбанк</a:t>
            </a:r>
          </a:p>
          <a:p>
            <a:r>
              <a:rPr lang="ru-RU" sz="900" dirty="0"/>
              <a:t>Презентации </a:t>
            </a:r>
            <a:br>
              <a:rPr lang="ru-RU" sz="900" dirty="0"/>
            </a:br>
            <a:r>
              <a:rPr lang="ru-RU" sz="900" dirty="0"/>
              <a:t>для менеджеров банка</a:t>
            </a:r>
          </a:p>
          <a:p>
            <a:endParaRPr lang="ru-RU" sz="900" dirty="0"/>
          </a:p>
          <a:p>
            <a:r>
              <a:rPr lang="ru-RU" sz="900" i="1" dirty="0">
                <a:solidFill>
                  <a:schemeClr val="accent1"/>
                </a:solidFill>
              </a:rPr>
              <a:t>Решение:</a:t>
            </a:r>
            <a:r>
              <a:rPr lang="ru-RU" sz="900" dirty="0"/>
              <a:t> шаблоны для разных видов информационных </a:t>
            </a:r>
            <a:br>
              <a:rPr lang="ru-RU" sz="900" dirty="0"/>
            </a:br>
            <a:r>
              <a:rPr lang="ru-RU" sz="900" dirty="0"/>
              <a:t>и имиджевых слайдов, выстроенная по приоритетам цветовая палитра, набор текстовых стилей, маски для фотографий и другие мелочи, благодаря которым пользователь может думать </a:t>
            </a:r>
            <a:br>
              <a:rPr lang="ru-RU" sz="900" dirty="0"/>
            </a:br>
            <a:r>
              <a:rPr lang="ru-RU" sz="900" dirty="0"/>
              <a:t>о контенте, а не о дизайне.</a:t>
            </a:r>
          </a:p>
        </p:txBody>
      </p:sp>
      <p:sp>
        <p:nvSpPr>
          <p:cNvPr id="2" name="Прямоугольник 1">
            <a:hlinkClick r:id="rId9" action="ppaction://hlinksldjump"/>
            <a:extLst>
              <a:ext uri="{FF2B5EF4-FFF2-40B4-BE49-F238E27FC236}">
                <a16:creationId xmlns:a16="http://schemas.microsoft.com/office/drawing/2014/main" id="{8A2E5602-5E8F-FBB6-F2C5-C4DCDDD14DCE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10" action="ppaction://hlinksldjump"/>
            <a:extLst>
              <a:ext uri="{FF2B5EF4-FFF2-40B4-BE49-F238E27FC236}">
                <a16:creationId xmlns:a16="http://schemas.microsoft.com/office/drawing/2014/main" id="{849D2B75-2351-3282-94FA-BB4992EF06C9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11" action="ppaction://hlinksldjump"/>
            <a:extLst>
              <a:ext uri="{FF2B5EF4-FFF2-40B4-BE49-F238E27FC236}">
                <a16:creationId xmlns:a16="http://schemas.microsoft.com/office/drawing/2014/main" id="{645971D2-78B0-175A-F825-ADB227B8DAC7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12" action="ppaction://hlinksldjump"/>
            <a:extLst>
              <a:ext uri="{FF2B5EF4-FFF2-40B4-BE49-F238E27FC236}">
                <a16:creationId xmlns:a16="http://schemas.microsoft.com/office/drawing/2014/main" id="{930C168D-2863-3621-C5D1-3E67CE59E85F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13" action="ppaction://hlinksldjump"/>
            <a:extLst>
              <a:ext uri="{FF2B5EF4-FFF2-40B4-BE49-F238E27FC236}">
                <a16:creationId xmlns:a16="http://schemas.microsoft.com/office/drawing/2014/main" id="{BC7A6054-7112-2A32-8935-466AB4FE2FE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14" action="ppaction://hlinksldjump"/>
            <a:extLst>
              <a:ext uri="{FF2B5EF4-FFF2-40B4-BE49-F238E27FC236}">
                <a16:creationId xmlns:a16="http://schemas.microsoft.com/office/drawing/2014/main" id="{43847D43-2F02-6091-D40C-3DE9969ED7BB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5" action="ppaction://hlinksldjump"/>
            <a:extLst>
              <a:ext uri="{FF2B5EF4-FFF2-40B4-BE49-F238E27FC236}">
                <a16:creationId xmlns:a16="http://schemas.microsoft.com/office/drawing/2014/main" id="{37987B04-0C90-9C95-4BFC-2110CA69B3A2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6" action="ppaction://hlinksldjump"/>
            <a:extLst>
              <a:ext uri="{FF2B5EF4-FFF2-40B4-BE49-F238E27FC236}">
                <a16:creationId xmlns:a16="http://schemas.microsoft.com/office/drawing/2014/main" id="{FFBBBBD0-3B3B-96BD-2CEB-0EF88372D24F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7" action="ppaction://hlinksldjump"/>
            <a:extLst>
              <a:ext uri="{FF2B5EF4-FFF2-40B4-BE49-F238E27FC236}">
                <a16:creationId xmlns:a16="http://schemas.microsoft.com/office/drawing/2014/main" id="{461D1F0A-9FF7-1770-6E19-9CFE6B72390C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8" action="ppaction://hlinksldjump"/>
            <a:extLst>
              <a:ext uri="{FF2B5EF4-FFF2-40B4-BE49-F238E27FC236}">
                <a16:creationId xmlns:a16="http://schemas.microsoft.com/office/drawing/2014/main" id="{4C6D4E30-171E-1458-D0EF-72C3E710D25E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hlinkClick r:id="rId19" action="ppaction://hlinksldjump"/>
            <a:extLst>
              <a:ext uri="{FF2B5EF4-FFF2-40B4-BE49-F238E27FC236}">
                <a16:creationId xmlns:a16="http://schemas.microsoft.com/office/drawing/2014/main" id="{309A3CE9-0E36-B05E-683F-9901332044EC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20" action="ppaction://hlinksldjump"/>
            <a:extLst>
              <a:ext uri="{FF2B5EF4-FFF2-40B4-BE49-F238E27FC236}">
                <a16:creationId xmlns:a16="http://schemas.microsoft.com/office/drawing/2014/main" id="{78AD3988-6BB0-BAD6-289A-C3F18A3A7FE6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дзаголовок 13">
            <a:extLst>
              <a:ext uri="{FF2B5EF4-FFF2-40B4-BE49-F238E27FC236}">
                <a16:creationId xmlns:a16="http://schemas.microsoft.com/office/drawing/2014/main" id="{3C7C2131-3393-91FF-7F40-EEE50D43F042}"/>
              </a:ext>
            </a:extLst>
          </p:cNvPr>
          <p:cNvSpPr txBox="1">
            <a:spLocks/>
          </p:cNvSpPr>
          <p:nvPr/>
        </p:nvSpPr>
        <p:spPr>
          <a:xfrm>
            <a:off x="10340658" y="5955223"/>
            <a:ext cx="211455" cy="137602"/>
          </a:xfrm>
          <a:prstGeom prst="rect">
            <a:avLst/>
          </a:prstGeom>
        </p:spPr>
        <p:txBody>
          <a:bodyPr wrap="square" lIns="36000" tIns="0" rIns="36000" bIns="0" anchor="b" anchorCtr="0">
            <a:spAutoFit/>
          </a:bodyPr>
          <a:lstStyle>
            <a:lvl1pPr marL="0" indent="0" algn="l" defTabSz="914400" rtl="0" eaLnBrk="1" latinLnBrk="0" hangingPunct="1">
              <a:lnSpc>
                <a:spcPts val="1200"/>
              </a:lnSpc>
              <a:spcBef>
                <a:spcPts val="0"/>
              </a:spcBef>
              <a:buFontTx/>
              <a:buNone/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ts val="1500"/>
              </a:lnSpc>
              <a:spcBef>
                <a:spcPts val="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 </a:t>
            </a:r>
            <a:r>
              <a:rPr lang="en-US" b="1" dirty="0"/>
              <a:t>2</a:t>
            </a:r>
            <a:endParaRPr lang="ru-RU" b="1" dirty="0"/>
          </a:p>
        </p:txBody>
      </p:sp>
      <p:pic>
        <p:nvPicPr>
          <p:cNvPr id="22" name="Рисунок 2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88EBF05-CC64-E234-CA75-30868A4E17D8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5975464"/>
            <a:ext cx="67945" cy="117359"/>
          </a:xfrm>
          <a:prstGeom prst="rect">
            <a:avLst/>
          </a:prstGeom>
        </p:spPr>
      </p:pic>
      <p:sp>
        <p:nvSpPr>
          <p:cNvPr id="28" name="Прямоугольник 27">
            <a:hlinkClick r:id="rId12" action="ppaction://hlinksldjump"/>
            <a:extLst>
              <a:ext uri="{FF2B5EF4-FFF2-40B4-BE49-F238E27FC236}">
                <a16:creationId xmlns:a16="http://schemas.microsoft.com/office/drawing/2014/main" id="{C344D30D-8BF0-47C0-B571-7A53676B93E6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hlinkClick r:id="rId22"/>
            <a:extLst>
              <a:ext uri="{FF2B5EF4-FFF2-40B4-BE49-F238E27FC236}">
                <a16:creationId xmlns:a16="http://schemas.microsoft.com/office/drawing/2014/main" id="{74FB15ED-6500-4256-B039-596E281FCA82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724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5C22DEF-A347-488A-BFFB-FAC757770107}"/>
              </a:ext>
            </a:extLst>
          </p:cNvPr>
          <p:cNvSpPr/>
          <p:nvPr/>
        </p:nvSpPr>
        <p:spPr>
          <a:xfrm>
            <a:off x="10091738" y="0"/>
            <a:ext cx="2100262" cy="637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7D323F2-E647-4835-AF26-EA4D5A88B9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2713" y="771525"/>
            <a:ext cx="1219313" cy="2903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3BB375F-C17C-109C-B35A-F1CA4D4DD997}"/>
              </a:ext>
            </a:extLst>
          </p:cNvPr>
          <p:cNvSpPr txBox="1"/>
          <p:nvPr/>
        </p:nvSpPr>
        <p:spPr>
          <a:xfrm>
            <a:off x="697704" y="742949"/>
            <a:ext cx="599846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dirty="0">
                <a:solidFill>
                  <a:schemeClr val="bg1">
                    <a:lumMod val="75000"/>
                  </a:schemeClr>
                </a:solidFill>
              </a:rPr>
              <a:t>Благодарим за внимание!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906412-93FA-958D-969E-CA390A9657B2}"/>
              </a:ext>
            </a:extLst>
          </p:cNvPr>
          <p:cNvSpPr txBox="1"/>
          <p:nvPr/>
        </p:nvSpPr>
        <p:spPr>
          <a:xfrm>
            <a:off x="695324" y="1357313"/>
            <a:ext cx="4407027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err="1"/>
              <a:t>Симбол</a:t>
            </a:r>
            <a:r>
              <a:rPr lang="ru-RU" sz="1200" b="1" dirty="0"/>
              <a:t> </a:t>
            </a:r>
            <a:r>
              <a:rPr lang="ru-RU" sz="1200" b="1" dirty="0" err="1"/>
              <a:t>коммьюникейшн</a:t>
            </a:r>
            <a:r>
              <a:rPr lang="ru-RU" sz="1200" b="1" dirty="0"/>
              <a:t> групп</a:t>
            </a:r>
          </a:p>
          <a:p>
            <a:endParaRPr lang="ru-RU" sz="1200" b="1" dirty="0"/>
          </a:p>
          <a:p>
            <a:r>
              <a:rPr lang="ru-RU" sz="1200" dirty="0"/>
              <a:t>Адрес: Москва, ул. Фридриха Энгельса, д. 75, стр. 21, оф. 903; </a:t>
            </a:r>
          </a:p>
          <a:p>
            <a:r>
              <a:rPr lang="ru-RU" sz="1200" dirty="0"/>
              <a:t>БЦ Клевер, 5-й Донской проезд, д. 17, помещение 1/П</a:t>
            </a:r>
          </a:p>
          <a:p>
            <a:r>
              <a:rPr lang="ru-RU" sz="1200" dirty="0"/>
              <a:t>Телефон: +7 (495) 109 11 21</a:t>
            </a:r>
          </a:p>
          <a:p>
            <a:r>
              <a:rPr lang="ru-RU" sz="1200" dirty="0"/>
              <a:t>Электронная почта: symbol@symbolgroup.ru</a:t>
            </a:r>
          </a:p>
          <a:p>
            <a:r>
              <a:rPr lang="ru-RU" sz="1200" dirty="0"/>
              <a:t>Сайт: www.symbolgroup.ru</a:t>
            </a:r>
          </a:p>
          <a:p>
            <a:endParaRPr lang="ru-RU" sz="1200" dirty="0"/>
          </a:p>
          <a:p>
            <a:r>
              <a:rPr lang="ru-RU" sz="1200" dirty="0"/>
              <a:t>Генеральный директор Инна Калиновская</a:t>
            </a:r>
          </a:p>
        </p:txBody>
      </p:sp>
      <p:sp>
        <p:nvSpPr>
          <p:cNvPr id="8" name="Подзаголовок 13">
            <a:extLst>
              <a:ext uri="{FF2B5EF4-FFF2-40B4-BE49-F238E27FC236}">
                <a16:creationId xmlns:a16="http://schemas.microsoft.com/office/drawing/2014/main" id="{086E3322-8026-E770-F1F1-5D0569E346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272713" y="1259840"/>
            <a:ext cx="1569720" cy="2391664"/>
          </a:xfrm>
        </p:spPr>
        <p:txBody>
          <a:bodyPr/>
          <a:lstStyle/>
          <a:p>
            <a:r>
              <a:rPr lang="ru-RU" b="1" dirty="0"/>
              <a:t>О КОМПАНИИ</a:t>
            </a:r>
          </a:p>
          <a:p>
            <a:r>
              <a:rPr lang="ru-RU" b="1" dirty="0"/>
              <a:t>КЛИЕНТЫ</a:t>
            </a:r>
          </a:p>
          <a:p>
            <a:r>
              <a:rPr lang="ru-RU" b="1" dirty="0">
                <a:solidFill>
                  <a:schemeClr val="accent1"/>
                </a:solidFill>
              </a:rPr>
              <a:t>КОНТАКТЫ</a:t>
            </a:r>
          </a:p>
          <a:p>
            <a:r>
              <a:rPr lang="ru-RU" b="1" dirty="0"/>
              <a:t>ПОРТФОЛИО:</a:t>
            </a:r>
          </a:p>
          <a:p>
            <a:r>
              <a:rPr lang="ru-RU" dirty="0"/>
              <a:t>Брошюры, буклеты, папки</a:t>
            </a:r>
          </a:p>
          <a:p>
            <a:r>
              <a:rPr lang="ru-RU" dirty="0"/>
              <a:t>Календари </a:t>
            </a:r>
          </a:p>
          <a:p>
            <a:r>
              <a:rPr lang="ru-RU" dirty="0"/>
              <a:t>Айдентика</a:t>
            </a:r>
          </a:p>
          <a:p>
            <a:r>
              <a:rPr lang="ru-RU" dirty="0"/>
              <a:t>Каталоги, журналы</a:t>
            </a:r>
          </a:p>
          <a:p>
            <a:r>
              <a:rPr lang="ru-RU" dirty="0"/>
              <a:t>Сувениры, подарки</a:t>
            </a:r>
          </a:p>
          <a:p>
            <a:r>
              <a:rPr lang="ru-RU" dirty="0"/>
              <a:t>Годовые отчеты, профайлы</a:t>
            </a:r>
          </a:p>
          <a:p>
            <a:r>
              <a:rPr lang="ru-RU" dirty="0"/>
              <a:t>Открытки, иллюстрации</a:t>
            </a:r>
          </a:p>
          <a:p>
            <a:r>
              <a:rPr lang="ru-RU" dirty="0"/>
              <a:t>Реклама</a:t>
            </a:r>
          </a:p>
          <a:p>
            <a:r>
              <a:rPr lang="ru-RU" dirty="0"/>
              <a:t>Презентации в PowerPoint</a:t>
            </a:r>
          </a:p>
        </p:txBody>
      </p:sp>
      <p:sp>
        <p:nvSpPr>
          <p:cNvPr id="6" name="Прямоугольник 5">
            <a:hlinkClick r:id="rId3" action="ppaction://hlinksldjump"/>
            <a:extLst>
              <a:ext uri="{FF2B5EF4-FFF2-40B4-BE49-F238E27FC236}">
                <a16:creationId xmlns:a16="http://schemas.microsoft.com/office/drawing/2014/main" id="{C3C8A0FD-A9D4-2A3E-4E8D-E4A7759FFD64}"/>
              </a:ext>
            </a:extLst>
          </p:cNvPr>
          <p:cNvSpPr/>
          <p:nvPr/>
        </p:nvSpPr>
        <p:spPr>
          <a:xfrm>
            <a:off x="10272713" y="130302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4" action="ppaction://hlinksldjump"/>
            <a:extLst>
              <a:ext uri="{FF2B5EF4-FFF2-40B4-BE49-F238E27FC236}">
                <a16:creationId xmlns:a16="http://schemas.microsoft.com/office/drawing/2014/main" id="{818891F0-CB24-662E-0AE2-D2DC402F3994}"/>
              </a:ext>
            </a:extLst>
          </p:cNvPr>
          <p:cNvSpPr/>
          <p:nvPr/>
        </p:nvSpPr>
        <p:spPr>
          <a:xfrm>
            <a:off x="10272713" y="1450340"/>
            <a:ext cx="48672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5" action="ppaction://hlinksldjump"/>
            <a:extLst>
              <a:ext uri="{FF2B5EF4-FFF2-40B4-BE49-F238E27FC236}">
                <a16:creationId xmlns:a16="http://schemas.microsoft.com/office/drawing/2014/main" id="{272ABA11-A161-7089-2196-CF48BD3AF963}"/>
              </a:ext>
            </a:extLst>
          </p:cNvPr>
          <p:cNvSpPr/>
          <p:nvPr/>
        </p:nvSpPr>
        <p:spPr>
          <a:xfrm>
            <a:off x="10272713" y="1605280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6" action="ppaction://hlinksldjump"/>
            <a:extLst>
              <a:ext uri="{FF2B5EF4-FFF2-40B4-BE49-F238E27FC236}">
                <a16:creationId xmlns:a16="http://schemas.microsoft.com/office/drawing/2014/main" id="{8D604C10-05E2-9B7A-2376-8F26197B9CF0}"/>
              </a:ext>
            </a:extLst>
          </p:cNvPr>
          <p:cNvSpPr/>
          <p:nvPr/>
        </p:nvSpPr>
        <p:spPr>
          <a:xfrm>
            <a:off x="10272713" y="1912938"/>
            <a:ext cx="128301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7" action="ppaction://hlinksldjump"/>
            <a:extLst>
              <a:ext uri="{FF2B5EF4-FFF2-40B4-BE49-F238E27FC236}">
                <a16:creationId xmlns:a16="http://schemas.microsoft.com/office/drawing/2014/main" id="{2D0FFD5E-4576-4EC1-1ACD-0F44BC544E34}"/>
              </a:ext>
            </a:extLst>
          </p:cNvPr>
          <p:cNvSpPr/>
          <p:nvPr/>
        </p:nvSpPr>
        <p:spPr>
          <a:xfrm>
            <a:off x="10272713" y="2064583"/>
            <a:ext cx="555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8" action="ppaction://hlinksldjump"/>
            <a:extLst>
              <a:ext uri="{FF2B5EF4-FFF2-40B4-BE49-F238E27FC236}">
                <a16:creationId xmlns:a16="http://schemas.microsoft.com/office/drawing/2014/main" id="{9A21E3F7-5DE0-C524-1886-C86EC02C5C44}"/>
              </a:ext>
            </a:extLst>
          </p:cNvPr>
          <p:cNvSpPr/>
          <p:nvPr/>
        </p:nvSpPr>
        <p:spPr>
          <a:xfrm>
            <a:off x="10272713" y="2216228"/>
            <a:ext cx="13935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hlinkClick r:id="rId9" action="ppaction://hlinksldjump"/>
            <a:extLst>
              <a:ext uri="{FF2B5EF4-FFF2-40B4-BE49-F238E27FC236}">
                <a16:creationId xmlns:a16="http://schemas.microsoft.com/office/drawing/2014/main" id="{66235996-1283-7CDF-83EF-A3D9B35CC92A}"/>
              </a:ext>
            </a:extLst>
          </p:cNvPr>
          <p:cNvSpPr/>
          <p:nvPr/>
        </p:nvSpPr>
        <p:spPr>
          <a:xfrm>
            <a:off x="10272713" y="2367873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hlinkClick r:id="rId10" action="ppaction://hlinksldjump"/>
            <a:extLst>
              <a:ext uri="{FF2B5EF4-FFF2-40B4-BE49-F238E27FC236}">
                <a16:creationId xmlns:a16="http://schemas.microsoft.com/office/drawing/2014/main" id="{A0EE397A-EE91-5FE2-1E67-8731CA88A92C}"/>
              </a:ext>
            </a:extLst>
          </p:cNvPr>
          <p:cNvSpPr/>
          <p:nvPr/>
        </p:nvSpPr>
        <p:spPr>
          <a:xfrm>
            <a:off x="10272713" y="2519518"/>
            <a:ext cx="93630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hlinkClick r:id="rId11" action="ppaction://hlinksldjump"/>
            <a:extLst>
              <a:ext uri="{FF2B5EF4-FFF2-40B4-BE49-F238E27FC236}">
                <a16:creationId xmlns:a16="http://schemas.microsoft.com/office/drawing/2014/main" id="{0F3F68AE-9108-2F0C-D32E-A69D85607192}"/>
              </a:ext>
            </a:extLst>
          </p:cNvPr>
          <p:cNvSpPr/>
          <p:nvPr/>
        </p:nvSpPr>
        <p:spPr>
          <a:xfrm>
            <a:off x="10272713" y="267116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hlinkClick r:id="rId12" action="ppaction://hlinksldjump"/>
            <a:extLst>
              <a:ext uri="{FF2B5EF4-FFF2-40B4-BE49-F238E27FC236}">
                <a16:creationId xmlns:a16="http://schemas.microsoft.com/office/drawing/2014/main" id="{5CE74FC8-59AB-EB17-F53A-8CF1188B7B02}"/>
              </a:ext>
            </a:extLst>
          </p:cNvPr>
          <p:cNvSpPr/>
          <p:nvPr/>
        </p:nvSpPr>
        <p:spPr>
          <a:xfrm>
            <a:off x="10272713" y="2822808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hlinkClick r:id="rId13" action="ppaction://hlinksldjump"/>
            <a:extLst>
              <a:ext uri="{FF2B5EF4-FFF2-40B4-BE49-F238E27FC236}">
                <a16:creationId xmlns:a16="http://schemas.microsoft.com/office/drawing/2014/main" id="{A664ED92-C23E-8992-A9BC-E86B4D70DDCB}"/>
              </a:ext>
            </a:extLst>
          </p:cNvPr>
          <p:cNvSpPr/>
          <p:nvPr/>
        </p:nvSpPr>
        <p:spPr>
          <a:xfrm>
            <a:off x="10272713" y="2974453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hlinkClick r:id="rId14" action="ppaction://hlinksldjump"/>
            <a:extLst>
              <a:ext uri="{FF2B5EF4-FFF2-40B4-BE49-F238E27FC236}">
                <a16:creationId xmlns:a16="http://schemas.microsoft.com/office/drawing/2014/main" id="{74E5EE36-465B-41EA-789F-EF9B5E358D71}"/>
              </a:ext>
            </a:extLst>
          </p:cNvPr>
          <p:cNvSpPr/>
          <p:nvPr/>
        </p:nvSpPr>
        <p:spPr>
          <a:xfrm>
            <a:off x="10272713" y="3126097"/>
            <a:ext cx="133635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05FD63F-6A67-0962-440B-71777597AE89}"/>
              </a:ext>
            </a:extLst>
          </p:cNvPr>
          <p:cNvSpPr/>
          <p:nvPr/>
        </p:nvSpPr>
        <p:spPr>
          <a:xfrm>
            <a:off x="11666220" y="6370320"/>
            <a:ext cx="525780" cy="335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hlinkClick r:id="rId6" action="ppaction://hlinksldjump"/>
            <a:extLst>
              <a:ext uri="{FF2B5EF4-FFF2-40B4-BE49-F238E27FC236}">
                <a16:creationId xmlns:a16="http://schemas.microsoft.com/office/drawing/2014/main" id="{E8CD5A81-6F1E-4D0C-A713-C90112DEDD5B}"/>
              </a:ext>
            </a:extLst>
          </p:cNvPr>
          <p:cNvSpPr/>
          <p:nvPr/>
        </p:nvSpPr>
        <p:spPr>
          <a:xfrm>
            <a:off x="10272713" y="1752600"/>
            <a:ext cx="700087" cy="76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hlinkClick r:id="rId15"/>
            <a:extLst>
              <a:ext uri="{FF2B5EF4-FFF2-40B4-BE49-F238E27FC236}">
                <a16:creationId xmlns:a16="http://schemas.microsoft.com/office/drawing/2014/main" id="{74537006-9F6D-4C7F-BBEA-B3C1FA34A4B5}"/>
              </a:ext>
            </a:extLst>
          </p:cNvPr>
          <p:cNvSpPr/>
          <p:nvPr/>
        </p:nvSpPr>
        <p:spPr>
          <a:xfrm>
            <a:off x="695325" y="6427088"/>
            <a:ext cx="1187450" cy="120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04491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имбол">
      <a:dk1>
        <a:srgbClr val="4D4D4D"/>
      </a:dk1>
      <a:lt1>
        <a:sysClr val="window" lastClr="FFFFFF"/>
      </a:lt1>
      <a:dk2>
        <a:srgbClr val="44546A"/>
      </a:dk2>
      <a:lt2>
        <a:srgbClr val="E7E6E6"/>
      </a:lt2>
      <a:accent1>
        <a:srgbClr val="0AB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6958</TotalTime>
  <Words>5978</Words>
  <Application>Microsoft Office PowerPoint</Application>
  <PresentationFormat>Широкоэкранный</PresentationFormat>
  <Paragraphs>1602</Paragraphs>
  <Slides>89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89</vt:i4>
      </vt:variant>
    </vt:vector>
  </HeadingPairs>
  <TitlesOfParts>
    <vt:vector size="9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Филимонов</dc:creator>
  <cp:lastModifiedBy>Юрий Филимонов</cp:lastModifiedBy>
  <cp:revision>233</cp:revision>
  <cp:lastPrinted>2024-04-10T10:53:34Z</cp:lastPrinted>
  <dcterms:created xsi:type="dcterms:W3CDTF">2022-04-14T08:51:08Z</dcterms:created>
  <dcterms:modified xsi:type="dcterms:W3CDTF">2026-08-14T13:44:21Z</dcterms:modified>
</cp:coreProperties>
</file>